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52565-E7AE-431E-90AD-DEA30FFEA03B}" type="datetimeFigureOut">
              <a:rPr lang="uk-UA" smtClean="0"/>
              <a:t>16.12.2019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C4886-18FC-40BB-8BC7-F4A504149A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07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886-18FC-40BB-8BC7-F4A504149AC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32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886-18FC-40BB-8BC7-F4A504149AC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41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886-18FC-40BB-8BC7-F4A504149AC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64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886-18FC-40BB-8BC7-F4A504149AC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8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Звіт-презентація відвідування готелю </a:t>
            </a:r>
            <a:r>
              <a:rPr lang="en-US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Hilton</a:t>
            </a:r>
            <a:endParaRPr lang="uk-UA" sz="28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8" y="5105400"/>
            <a:ext cx="4773256" cy="175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Підготувала</a:t>
            </a:r>
          </a:p>
          <a:p>
            <a:pPr algn="l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2 курсу 2 групи</a:t>
            </a:r>
          </a:p>
          <a:p>
            <a:pPr algn="l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ННІ неперервної освіти і туризму</a:t>
            </a:r>
          </a:p>
          <a:p>
            <a:pPr algn="l"/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Бованенко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.В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00" y="17778"/>
            <a:ext cx="3314500" cy="441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22" y="2780928"/>
            <a:ext cx="2284198" cy="406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" y="2590774"/>
            <a:ext cx="3200420" cy="426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5436"/>
            <a:ext cx="5436096" cy="1631216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Коли ми </a:t>
            </a:r>
            <a:r>
              <a:rPr lang="ru-RU" sz="2000" dirty="0" err="1"/>
              <a:t>зайшли</a:t>
            </a:r>
            <a:r>
              <a:rPr lang="ru-RU" sz="2000" dirty="0"/>
              <a:t> у </a:t>
            </a:r>
            <a:r>
              <a:rPr lang="ru-RU" sz="2000" dirty="0" err="1"/>
              <a:t>готель</a:t>
            </a:r>
            <a:r>
              <a:rPr lang="ru-RU" sz="2000" dirty="0"/>
              <a:t> </a:t>
            </a:r>
            <a:r>
              <a:rPr lang="ru-RU" sz="2000" dirty="0" err="1"/>
              <a:t>відразу</a:t>
            </a:r>
            <a:r>
              <a:rPr lang="ru-RU" sz="2000" dirty="0"/>
              <a:t> </a:t>
            </a:r>
            <a:r>
              <a:rPr lang="ru-RU" sz="2000" dirty="0" err="1"/>
              <a:t>побачили</a:t>
            </a:r>
            <a:r>
              <a:rPr lang="ru-RU" sz="2000" dirty="0"/>
              <a:t> </a:t>
            </a:r>
            <a:r>
              <a:rPr lang="ru-RU" sz="2000" dirty="0" err="1"/>
              <a:t>новорічну</a:t>
            </a:r>
            <a:r>
              <a:rPr lang="ru-RU" sz="2000" dirty="0"/>
              <a:t> </a:t>
            </a:r>
            <a:r>
              <a:rPr lang="ru-RU" sz="2000" dirty="0" err="1"/>
              <a:t>ялинку</a:t>
            </a:r>
            <a:r>
              <a:rPr lang="ru-RU" sz="2000" dirty="0"/>
              <a:t> та в </a:t>
            </a:r>
            <a:r>
              <a:rPr lang="ru-RU" sz="2000" dirty="0" err="1"/>
              <a:t>загальному</a:t>
            </a:r>
            <a:r>
              <a:rPr lang="ru-RU" sz="2000" dirty="0"/>
              <a:t> все </a:t>
            </a:r>
            <a:r>
              <a:rPr lang="ru-RU" sz="2000" dirty="0" err="1"/>
              <a:t>лобі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декороване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до Нового року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Персонал </a:t>
            </a:r>
            <a:r>
              <a:rPr lang="ru-RU" sz="2000" dirty="0" err="1" smtClean="0"/>
              <a:t>готель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привітно</a:t>
            </a:r>
            <a:r>
              <a:rPr lang="ru-RU" sz="2000" dirty="0" smtClean="0"/>
              <a:t> </a:t>
            </a:r>
            <a:r>
              <a:rPr lang="ru-RU" sz="2000" dirty="0" err="1" smtClean="0"/>
              <a:t>зутрічав</a:t>
            </a:r>
            <a:r>
              <a:rPr lang="ru-RU" sz="2000" dirty="0" smtClean="0"/>
              <a:t> нас, </a:t>
            </a:r>
            <a:r>
              <a:rPr lang="ru-RU" sz="2000" dirty="0" err="1" smtClean="0"/>
              <a:t>розповвідаючи</a:t>
            </a:r>
            <a:r>
              <a:rPr lang="ru-RU" sz="2000" dirty="0" smtClean="0"/>
              <a:t> все,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нас </a:t>
            </a:r>
            <a:r>
              <a:rPr lang="ru-RU" sz="2000" dirty="0" err="1" smtClean="0"/>
              <a:t>цікавило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86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864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68" y="0"/>
            <a:ext cx="52461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1840" y="0"/>
            <a:ext cx="2397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Номер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терасою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08" y="908720"/>
            <a:ext cx="9111892" cy="1200329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У готелі </a:t>
            </a:r>
            <a:r>
              <a:rPr lang="uk-UA" dirty="0"/>
              <a:t> </a:t>
            </a:r>
            <a:r>
              <a:rPr lang="uk-UA" dirty="0" smtClean="0"/>
              <a:t>262 номери </a:t>
            </a:r>
            <a:r>
              <a:rPr lang="uk-UA" smtClean="0"/>
              <a:t>сучасно оформлені. На </a:t>
            </a:r>
            <a:r>
              <a:rPr lang="uk-UA" dirty="0"/>
              <a:t>момент </a:t>
            </a:r>
            <a:r>
              <a:rPr lang="uk-UA" dirty="0" smtClean="0"/>
              <a:t>нашого візиту майже всі номери у готелі  були зайнятими, тому нам довелося подивитися  лише один номер. У номері присутні всі необхідні речі, в тому числі у кімнаті кавова машина. Гість може замовити їжу скориставшись меню яке присутнє у номері.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68" y="3861048"/>
            <a:ext cx="2247714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56" y="2132856"/>
            <a:ext cx="2139702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58" y="3703500"/>
            <a:ext cx="2322258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16" y="2155635"/>
            <a:ext cx="2518984" cy="33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" y="0"/>
            <a:ext cx="3024336" cy="403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35" y="1416815"/>
            <a:ext cx="3055268" cy="4073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36" y="2810412"/>
            <a:ext cx="3039264" cy="4052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2108960" cy="2811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" y="4032447"/>
            <a:ext cx="2119164" cy="28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1" y="0"/>
            <a:ext cx="3867894" cy="5157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6960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91880" y="0"/>
            <a:ext cx="2331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Конференц-зали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9144000" cy="923330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Готель має 11 </a:t>
            </a:r>
            <a:r>
              <a:rPr lang="uk-UA" dirty="0" smtClean="0"/>
              <a:t>конференц-залів також  один бальний зал у якому максимальна місткість 500 чоловік. Ми змогли побачити один конференц-зал та бальний зал. Всі інші зали були орендовані на даний момент, навіть побачені були у процесі приготування до заходів.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3298177"/>
            <a:ext cx="2669867" cy="35598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21" y="3599280"/>
            <a:ext cx="2454758" cy="3273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265"/>
            <a:ext cx="2657269" cy="35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39752" cy="3976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57288"/>
            <a:ext cx="2592288" cy="3900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6888" y="35087"/>
            <a:ext cx="1372107" cy="461665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Ресторан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3166144"/>
            <a:ext cx="2771821" cy="36957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764704"/>
            <a:ext cx="9144000" cy="923330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Ресторан у </a:t>
            </a:r>
            <a:r>
              <a:rPr lang="ru-RU" dirty="0" err="1"/>
              <a:t>готелі</a:t>
            </a:r>
            <a:r>
              <a:rPr lang="ru-RU" dirty="0"/>
              <a:t> з </a:t>
            </a:r>
            <a:r>
              <a:rPr lang="ru-RU" dirty="0" err="1"/>
              <a:t>відкритою</a:t>
            </a:r>
            <a:r>
              <a:rPr lang="ru-RU" dirty="0"/>
              <a:t> </a:t>
            </a:r>
            <a:r>
              <a:rPr lang="ru-RU" dirty="0" err="1" smtClean="0"/>
              <a:t>кухнею</a:t>
            </a:r>
            <a:r>
              <a:rPr lang="ru-RU" dirty="0" smtClean="0"/>
              <a:t> </a:t>
            </a:r>
            <a:r>
              <a:rPr lang="en-US" dirty="0" smtClean="0"/>
              <a:t>Park Kitchen</a:t>
            </a:r>
            <a:r>
              <a:rPr lang="uk-UA" dirty="0" smtClean="0"/>
              <a:t>  вибір кухні </a:t>
            </a:r>
            <a:r>
              <a:rPr lang="uk-UA" dirty="0" smtClean="0"/>
              <a:t>української </a:t>
            </a:r>
            <a:r>
              <a:rPr lang="uk-UA" dirty="0" smtClean="0"/>
              <a:t>так індійської. Показ гастрономічних </a:t>
            </a:r>
            <a:r>
              <a:rPr lang="uk-UA" dirty="0" err="1" smtClean="0"/>
              <a:t>смаколиків</a:t>
            </a:r>
            <a:r>
              <a:rPr lang="uk-UA" dirty="0" smtClean="0"/>
              <a:t> від </a:t>
            </a:r>
            <a:r>
              <a:rPr lang="uk-UA" dirty="0" err="1" smtClean="0"/>
              <a:t>Шеф-кухара</a:t>
            </a:r>
            <a:r>
              <a:rPr lang="uk-UA" dirty="0" smtClean="0"/>
              <a:t>. Кожної неділі в ресторані проводять ексклюзивні </a:t>
            </a:r>
            <a:r>
              <a:rPr lang="uk-UA" dirty="0" err="1" smtClean="0"/>
              <a:t>бранчі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6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" y="20409"/>
            <a:ext cx="910495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3"/>
          <a:stretch/>
        </p:blipFill>
        <p:spPr>
          <a:xfrm>
            <a:off x="7813" y="2"/>
            <a:ext cx="2980011" cy="3384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375"/>
            <a:ext cx="2812576" cy="3398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375"/>
            <a:ext cx="2448272" cy="3377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" y="3449409"/>
            <a:ext cx="2848312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44" y="3384400"/>
            <a:ext cx="2960060" cy="3447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05602"/>
            <a:ext cx="2598753" cy="34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5202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813</TotalTime>
  <Words>187</Words>
  <Application>Microsoft Office PowerPoint</Application>
  <PresentationFormat>Екран (4:3)</PresentationFormat>
  <Paragraphs>18</Paragraphs>
  <Slides>8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7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Звіт-презентація відвідування готелю Hilton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Звіт-презентація відвідування готелю Hilton</dc:title>
  <dc:creator>Morgan</dc:creator>
  <cp:lastModifiedBy>User</cp:lastModifiedBy>
  <cp:revision>10</cp:revision>
  <dcterms:created xsi:type="dcterms:W3CDTF">2019-12-14T20:48:15Z</dcterms:created>
  <dcterms:modified xsi:type="dcterms:W3CDTF">2019-12-16T17:26:06Z</dcterms:modified>
</cp:coreProperties>
</file>