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1" r:id="rId1"/>
  </p:sldMasterIdLst>
  <p:sldIdLst>
    <p:sldId id="256" r:id="rId2"/>
    <p:sldId id="257" r:id="rId3"/>
    <p:sldId id="258" r:id="rId4"/>
    <p:sldId id="262" r:id="rId5"/>
    <p:sldId id="261" r:id="rId6"/>
    <p:sldId id="274" r:id="rId7"/>
    <p:sldId id="260" r:id="rId8"/>
    <p:sldId id="312" r:id="rId9"/>
    <p:sldId id="313" r:id="rId10"/>
    <p:sldId id="314" r:id="rId11"/>
    <p:sldId id="259" r:id="rId12"/>
    <p:sldId id="304" r:id="rId13"/>
    <p:sldId id="263" r:id="rId14"/>
    <p:sldId id="264" r:id="rId15"/>
    <p:sldId id="271" r:id="rId16"/>
    <p:sldId id="31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6183F6-F287-4665-9D15-1A587D8394B7}" type="doc">
      <dgm:prSet loTypeId="urn:microsoft.com/office/officeart/2005/8/layout/vList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822CC77E-3089-474D-9EE7-387B5626748E}">
      <dgm:prSet/>
      <dgm:spPr/>
      <dgm:t>
        <a:bodyPr/>
        <a:lstStyle/>
        <a:p>
          <a:pPr algn="l" rtl="0"/>
          <a:r>
            <a:rPr lang="uk-UA" dirty="0"/>
            <a:t>1) особиста зацікавленість у вступі на ОП</a:t>
          </a:r>
        </a:p>
        <a:p>
          <a:pPr algn="l" rtl="0"/>
          <a:r>
            <a:rPr lang="uk-UA" dirty="0"/>
            <a:t>2) відповідні очікування</a:t>
          </a:r>
        </a:p>
        <a:p>
          <a:pPr algn="l" rtl="0"/>
          <a:r>
            <a:rPr lang="uk-UA" dirty="0"/>
            <a:t>3) досягнення у навчанні та інших видах діяльності</a:t>
          </a:r>
        </a:p>
        <a:p>
          <a:pPr algn="l" rtl="0"/>
          <a:r>
            <a:rPr lang="uk-UA" dirty="0"/>
            <a:t>4) власні сильні та слабкі сторони</a:t>
          </a:r>
          <a:endParaRPr lang="ru-RU" dirty="0"/>
        </a:p>
      </dgm:t>
    </dgm:pt>
    <dgm:pt modelId="{D6CE87F8-F11B-48A3-A237-852CDDE7860B}" type="parTrans" cxnId="{E7D116A0-C566-47C5-A450-BB854A24ECD4}">
      <dgm:prSet/>
      <dgm:spPr/>
      <dgm:t>
        <a:bodyPr/>
        <a:lstStyle/>
        <a:p>
          <a:endParaRPr lang="ru-RU"/>
        </a:p>
      </dgm:t>
    </dgm:pt>
    <dgm:pt modelId="{C3DA8D4D-5082-4EAC-B66F-1253CB8FA6B6}" type="sibTrans" cxnId="{E7D116A0-C566-47C5-A450-BB854A24ECD4}">
      <dgm:prSet/>
      <dgm:spPr/>
      <dgm:t>
        <a:bodyPr/>
        <a:lstStyle/>
        <a:p>
          <a:endParaRPr lang="ru-RU"/>
        </a:p>
      </dgm:t>
    </dgm:pt>
    <dgm:pt modelId="{CAC312A9-5179-4783-B535-C3FBE7DD417F}" type="pres">
      <dgm:prSet presAssocID="{816183F6-F287-4665-9D15-1A587D8394B7}" presName="linearFlow" presStyleCnt="0">
        <dgm:presLayoutVars>
          <dgm:dir/>
          <dgm:resizeHandles val="exact"/>
        </dgm:presLayoutVars>
      </dgm:prSet>
      <dgm:spPr/>
    </dgm:pt>
    <dgm:pt modelId="{64F03EF6-72F7-4D7E-8133-EF20223B9FB4}" type="pres">
      <dgm:prSet presAssocID="{822CC77E-3089-474D-9EE7-387B5626748E}" presName="composite" presStyleCnt="0"/>
      <dgm:spPr/>
    </dgm:pt>
    <dgm:pt modelId="{89DB9FAF-60F0-4547-AF2C-2A0C4C95F1C4}" type="pres">
      <dgm:prSet presAssocID="{822CC77E-3089-474D-9EE7-387B5626748E}" presName="imgShp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CBB8162-65AB-41C7-AB26-4655121DACC4}" type="pres">
      <dgm:prSet presAssocID="{822CC77E-3089-474D-9EE7-387B5626748E}" presName="txShp" presStyleLbl="node1" presStyleIdx="0" presStyleCnt="1" custLinFactNeighborX="832" custLinFactNeighborY="-413">
        <dgm:presLayoutVars>
          <dgm:bulletEnabled val="1"/>
        </dgm:presLayoutVars>
      </dgm:prSet>
      <dgm:spPr/>
    </dgm:pt>
  </dgm:ptLst>
  <dgm:cxnLst>
    <dgm:cxn modelId="{E7D116A0-C566-47C5-A450-BB854A24ECD4}" srcId="{816183F6-F287-4665-9D15-1A587D8394B7}" destId="{822CC77E-3089-474D-9EE7-387B5626748E}" srcOrd="0" destOrd="0" parTransId="{D6CE87F8-F11B-48A3-A237-852CDDE7860B}" sibTransId="{C3DA8D4D-5082-4EAC-B66F-1253CB8FA6B6}"/>
    <dgm:cxn modelId="{1E73B5A7-2503-4B88-95D5-7321209DFFD3}" type="presOf" srcId="{816183F6-F287-4665-9D15-1A587D8394B7}" destId="{CAC312A9-5179-4783-B535-C3FBE7DD417F}" srcOrd="0" destOrd="0" presId="urn:microsoft.com/office/officeart/2005/8/layout/vList3"/>
    <dgm:cxn modelId="{9065A6B6-138A-4B58-8641-D913275A5B8B}" type="presOf" srcId="{822CC77E-3089-474D-9EE7-387B5626748E}" destId="{6CBB8162-65AB-41C7-AB26-4655121DACC4}" srcOrd="0" destOrd="0" presId="urn:microsoft.com/office/officeart/2005/8/layout/vList3"/>
    <dgm:cxn modelId="{5C416DF5-5274-4956-8A10-BBC67F1122D7}" type="presParOf" srcId="{CAC312A9-5179-4783-B535-C3FBE7DD417F}" destId="{64F03EF6-72F7-4D7E-8133-EF20223B9FB4}" srcOrd="0" destOrd="0" presId="urn:microsoft.com/office/officeart/2005/8/layout/vList3"/>
    <dgm:cxn modelId="{D5BD30CA-CB47-4307-A352-5ADC79B46D4F}" type="presParOf" srcId="{64F03EF6-72F7-4D7E-8133-EF20223B9FB4}" destId="{89DB9FAF-60F0-4547-AF2C-2A0C4C95F1C4}" srcOrd="0" destOrd="0" presId="urn:microsoft.com/office/officeart/2005/8/layout/vList3"/>
    <dgm:cxn modelId="{89D74F8C-6FD9-4A72-A7FA-753E4D2B80CD}" type="presParOf" srcId="{64F03EF6-72F7-4D7E-8133-EF20223B9FB4}" destId="{6CBB8162-65AB-41C7-AB26-4655121DACC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6808EE-9DB9-4CAF-A117-18F0D79F423F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560A9C9-8916-4925-92A9-227C9A2F6B55}">
      <dgm:prSet/>
      <dgm:spPr/>
      <dgm:t>
        <a:bodyPr/>
        <a:lstStyle/>
        <a:p>
          <a:pPr rtl="0"/>
          <a:r>
            <a:rPr lang="uk-UA" b="1" dirty="0"/>
            <a:t>Відомості про адресата та адресанта</a:t>
          </a:r>
          <a:endParaRPr lang="ru-RU" dirty="0"/>
        </a:p>
      </dgm:t>
    </dgm:pt>
    <dgm:pt modelId="{2C74507E-C7FF-488B-9CB1-15F462EBA3E2}" type="parTrans" cxnId="{10D20DE9-CF4F-4449-AF36-0313B000642F}">
      <dgm:prSet/>
      <dgm:spPr/>
      <dgm:t>
        <a:bodyPr/>
        <a:lstStyle/>
        <a:p>
          <a:endParaRPr lang="ru-RU"/>
        </a:p>
      </dgm:t>
    </dgm:pt>
    <dgm:pt modelId="{AD114CAE-51BE-4438-97FF-4F23A17D5691}" type="sibTrans" cxnId="{10D20DE9-CF4F-4449-AF36-0313B000642F}">
      <dgm:prSet/>
      <dgm:spPr/>
      <dgm:t>
        <a:bodyPr/>
        <a:lstStyle/>
        <a:p>
          <a:endParaRPr lang="ru-RU"/>
        </a:p>
      </dgm:t>
    </dgm:pt>
    <dgm:pt modelId="{0021A663-CFDE-4CDD-894C-B2088DF435BC}">
      <dgm:prSet/>
      <dgm:spPr/>
      <dgm:t>
        <a:bodyPr/>
        <a:lstStyle/>
        <a:p>
          <a:pPr rtl="0"/>
          <a:r>
            <a:rPr lang="uk-UA" b="1" dirty="0"/>
            <a:t>Вступ</a:t>
          </a:r>
          <a:endParaRPr lang="ru-RU" dirty="0"/>
        </a:p>
      </dgm:t>
    </dgm:pt>
    <dgm:pt modelId="{9DC5C07F-753A-4266-8CE8-355FE992371C}" type="parTrans" cxnId="{273D5BBA-F490-4C69-89BA-CCC6ABD1C5B7}">
      <dgm:prSet/>
      <dgm:spPr/>
      <dgm:t>
        <a:bodyPr/>
        <a:lstStyle/>
        <a:p>
          <a:endParaRPr lang="ru-RU"/>
        </a:p>
      </dgm:t>
    </dgm:pt>
    <dgm:pt modelId="{C42A3054-47BE-460F-AA63-7FB33CDEA7E1}" type="sibTrans" cxnId="{273D5BBA-F490-4C69-89BA-CCC6ABD1C5B7}">
      <dgm:prSet/>
      <dgm:spPr/>
      <dgm:t>
        <a:bodyPr/>
        <a:lstStyle/>
        <a:p>
          <a:endParaRPr lang="ru-RU"/>
        </a:p>
      </dgm:t>
    </dgm:pt>
    <dgm:pt modelId="{4E46540C-7BF9-4351-9654-2478F0601122}">
      <dgm:prSet/>
      <dgm:spPr/>
      <dgm:t>
        <a:bodyPr/>
        <a:lstStyle/>
        <a:p>
          <a:pPr rtl="0"/>
          <a:r>
            <a:rPr lang="uk-UA" b="1" dirty="0"/>
            <a:t>Основна частина</a:t>
          </a:r>
          <a:endParaRPr lang="ru-RU" dirty="0"/>
        </a:p>
      </dgm:t>
    </dgm:pt>
    <dgm:pt modelId="{9B3F971B-3380-4F46-92C6-02156486994F}" type="parTrans" cxnId="{6D9641F4-6216-44EC-96C8-0EC325DD23E6}">
      <dgm:prSet/>
      <dgm:spPr/>
      <dgm:t>
        <a:bodyPr/>
        <a:lstStyle/>
        <a:p>
          <a:endParaRPr lang="ru-RU"/>
        </a:p>
      </dgm:t>
    </dgm:pt>
    <dgm:pt modelId="{D1522545-0586-4B99-BAB6-30B7852F7AA3}" type="sibTrans" cxnId="{6D9641F4-6216-44EC-96C8-0EC325DD23E6}">
      <dgm:prSet/>
      <dgm:spPr/>
      <dgm:t>
        <a:bodyPr/>
        <a:lstStyle/>
        <a:p>
          <a:endParaRPr lang="ru-RU"/>
        </a:p>
      </dgm:t>
    </dgm:pt>
    <dgm:pt modelId="{4A2293DB-E94F-4BB5-9CC2-94592E42F6DB}">
      <dgm:prSet/>
      <dgm:spPr/>
      <dgm:t>
        <a:bodyPr/>
        <a:lstStyle/>
        <a:p>
          <a:pPr rtl="0"/>
          <a:r>
            <a:rPr lang="uk-UA" b="1"/>
            <a:t>Заключна частина</a:t>
          </a:r>
          <a:endParaRPr lang="ru-RU"/>
        </a:p>
      </dgm:t>
    </dgm:pt>
    <dgm:pt modelId="{E9547B91-071D-444A-A83E-1E683D63A572}" type="parTrans" cxnId="{D7BB98A9-99EA-4263-A225-192679CC9B03}">
      <dgm:prSet/>
      <dgm:spPr/>
      <dgm:t>
        <a:bodyPr/>
        <a:lstStyle/>
        <a:p>
          <a:endParaRPr lang="ru-RU"/>
        </a:p>
      </dgm:t>
    </dgm:pt>
    <dgm:pt modelId="{8E040CD5-5BA7-4E9B-9CBC-2EF33E48A6B5}" type="sibTrans" cxnId="{D7BB98A9-99EA-4263-A225-192679CC9B03}">
      <dgm:prSet/>
      <dgm:spPr/>
      <dgm:t>
        <a:bodyPr/>
        <a:lstStyle/>
        <a:p>
          <a:endParaRPr lang="ru-RU"/>
        </a:p>
      </dgm:t>
    </dgm:pt>
    <dgm:pt modelId="{D35E3C22-CC2D-40D1-AEB4-AA7E14823705}" type="pres">
      <dgm:prSet presAssocID="{F76808EE-9DB9-4CAF-A117-18F0D79F423F}" presName="CompostProcess" presStyleCnt="0">
        <dgm:presLayoutVars>
          <dgm:dir/>
          <dgm:resizeHandles val="exact"/>
        </dgm:presLayoutVars>
      </dgm:prSet>
      <dgm:spPr/>
    </dgm:pt>
    <dgm:pt modelId="{005D9B68-C9A0-4A82-9A45-54F20B257DC6}" type="pres">
      <dgm:prSet presAssocID="{F76808EE-9DB9-4CAF-A117-18F0D79F423F}" presName="arrow" presStyleLbl="bgShp" presStyleIdx="0" presStyleCnt="1"/>
      <dgm:spPr/>
    </dgm:pt>
    <dgm:pt modelId="{880345B8-2A53-48BB-921F-D35E2DDF2DC2}" type="pres">
      <dgm:prSet presAssocID="{F76808EE-9DB9-4CAF-A117-18F0D79F423F}" presName="linearProcess" presStyleCnt="0"/>
      <dgm:spPr/>
    </dgm:pt>
    <dgm:pt modelId="{1FE00017-718E-4202-B146-9E0CA1497579}" type="pres">
      <dgm:prSet presAssocID="{3560A9C9-8916-4925-92A9-227C9A2F6B55}" presName="textNode" presStyleLbl="node1" presStyleIdx="0" presStyleCnt="4">
        <dgm:presLayoutVars>
          <dgm:bulletEnabled val="1"/>
        </dgm:presLayoutVars>
      </dgm:prSet>
      <dgm:spPr/>
    </dgm:pt>
    <dgm:pt modelId="{6973E558-6B07-40D0-89D7-F81900FD72E1}" type="pres">
      <dgm:prSet presAssocID="{AD114CAE-51BE-4438-97FF-4F23A17D5691}" presName="sibTrans" presStyleCnt="0"/>
      <dgm:spPr/>
    </dgm:pt>
    <dgm:pt modelId="{0EDDEA7C-F43C-4A37-82DE-75A018D2CCA0}" type="pres">
      <dgm:prSet presAssocID="{0021A663-CFDE-4CDD-894C-B2088DF435BC}" presName="textNode" presStyleLbl="node1" presStyleIdx="1" presStyleCnt="4" custLinFactNeighborX="28247" custLinFactNeighborY="-781">
        <dgm:presLayoutVars>
          <dgm:bulletEnabled val="1"/>
        </dgm:presLayoutVars>
      </dgm:prSet>
      <dgm:spPr/>
    </dgm:pt>
    <dgm:pt modelId="{E8D09C0F-C024-46F1-8FC9-8BE7F9D2A0F0}" type="pres">
      <dgm:prSet presAssocID="{C42A3054-47BE-460F-AA63-7FB33CDEA7E1}" presName="sibTrans" presStyleCnt="0"/>
      <dgm:spPr/>
    </dgm:pt>
    <dgm:pt modelId="{78D34D76-40AB-4F79-BBDE-EA3EF6F4C924}" type="pres">
      <dgm:prSet presAssocID="{4E46540C-7BF9-4351-9654-2478F0601122}" presName="textNode" presStyleLbl="node1" presStyleIdx="2" presStyleCnt="4" custLinFactNeighborX="28247">
        <dgm:presLayoutVars>
          <dgm:bulletEnabled val="1"/>
        </dgm:presLayoutVars>
      </dgm:prSet>
      <dgm:spPr/>
    </dgm:pt>
    <dgm:pt modelId="{025E2045-7106-48A9-BBD0-E92AAD929730}" type="pres">
      <dgm:prSet presAssocID="{D1522545-0586-4B99-BAB6-30B7852F7AA3}" presName="sibTrans" presStyleCnt="0"/>
      <dgm:spPr/>
    </dgm:pt>
    <dgm:pt modelId="{BFFB1E12-5B34-4EC0-AA57-403BC6026243}" type="pres">
      <dgm:prSet presAssocID="{4A2293DB-E94F-4BB5-9CC2-94592E42F6DB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C0831C6C-52FB-4992-B8A3-019B5DAEB9FF}" type="presOf" srcId="{3560A9C9-8916-4925-92A9-227C9A2F6B55}" destId="{1FE00017-718E-4202-B146-9E0CA1497579}" srcOrd="0" destOrd="0" presId="urn:microsoft.com/office/officeart/2005/8/layout/hProcess9"/>
    <dgm:cxn modelId="{94055772-FFF4-4A20-B635-A6806AB9F7A0}" type="presOf" srcId="{0021A663-CFDE-4CDD-894C-B2088DF435BC}" destId="{0EDDEA7C-F43C-4A37-82DE-75A018D2CCA0}" srcOrd="0" destOrd="0" presId="urn:microsoft.com/office/officeart/2005/8/layout/hProcess9"/>
    <dgm:cxn modelId="{D460837B-D56C-4BEB-9CCA-2CCF51F95DF4}" type="presOf" srcId="{4E46540C-7BF9-4351-9654-2478F0601122}" destId="{78D34D76-40AB-4F79-BBDE-EA3EF6F4C924}" srcOrd="0" destOrd="0" presId="urn:microsoft.com/office/officeart/2005/8/layout/hProcess9"/>
    <dgm:cxn modelId="{D7BB98A9-99EA-4263-A225-192679CC9B03}" srcId="{F76808EE-9DB9-4CAF-A117-18F0D79F423F}" destId="{4A2293DB-E94F-4BB5-9CC2-94592E42F6DB}" srcOrd="3" destOrd="0" parTransId="{E9547B91-071D-444A-A83E-1E683D63A572}" sibTransId="{8E040CD5-5BA7-4E9B-9CBC-2EF33E48A6B5}"/>
    <dgm:cxn modelId="{273D5BBA-F490-4C69-89BA-CCC6ABD1C5B7}" srcId="{F76808EE-9DB9-4CAF-A117-18F0D79F423F}" destId="{0021A663-CFDE-4CDD-894C-B2088DF435BC}" srcOrd="1" destOrd="0" parTransId="{9DC5C07F-753A-4266-8CE8-355FE992371C}" sibTransId="{C42A3054-47BE-460F-AA63-7FB33CDEA7E1}"/>
    <dgm:cxn modelId="{E349C3C7-B60E-4E04-B85B-B8C29A0D5385}" type="presOf" srcId="{4A2293DB-E94F-4BB5-9CC2-94592E42F6DB}" destId="{BFFB1E12-5B34-4EC0-AA57-403BC6026243}" srcOrd="0" destOrd="0" presId="urn:microsoft.com/office/officeart/2005/8/layout/hProcess9"/>
    <dgm:cxn modelId="{976B12E1-CFE8-4C86-A98B-AA45B90D8CD3}" type="presOf" srcId="{F76808EE-9DB9-4CAF-A117-18F0D79F423F}" destId="{D35E3C22-CC2D-40D1-AEB4-AA7E14823705}" srcOrd="0" destOrd="0" presId="urn:microsoft.com/office/officeart/2005/8/layout/hProcess9"/>
    <dgm:cxn modelId="{10D20DE9-CF4F-4449-AF36-0313B000642F}" srcId="{F76808EE-9DB9-4CAF-A117-18F0D79F423F}" destId="{3560A9C9-8916-4925-92A9-227C9A2F6B55}" srcOrd="0" destOrd="0" parTransId="{2C74507E-C7FF-488B-9CB1-15F462EBA3E2}" sibTransId="{AD114CAE-51BE-4438-97FF-4F23A17D5691}"/>
    <dgm:cxn modelId="{6D9641F4-6216-44EC-96C8-0EC325DD23E6}" srcId="{F76808EE-9DB9-4CAF-A117-18F0D79F423F}" destId="{4E46540C-7BF9-4351-9654-2478F0601122}" srcOrd="2" destOrd="0" parTransId="{9B3F971B-3380-4F46-92C6-02156486994F}" sibTransId="{D1522545-0586-4B99-BAB6-30B7852F7AA3}"/>
    <dgm:cxn modelId="{E3DFA3AD-C4C8-4A6C-8466-72F09957F23B}" type="presParOf" srcId="{D35E3C22-CC2D-40D1-AEB4-AA7E14823705}" destId="{005D9B68-C9A0-4A82-9A45-54F20B257DC6}" srcOrd="0" destOrd="0" presId="urn:microsoft.com/office/officeart/2005/8/layout/hProcess9"/>
    <dgm:cxn modelId="{DC480435-214B-4489-9CE2-FEEBF73F6DC2}" type="presParOf" srcId="{D35E3C22-CC2D-40D1-AEB4-AA7E14823705}" destId="{880345B8-2A53-48BB-921F-D35E2DDF2DC2}" srcOrd="1" destOrd="0" presId="urn:microsoft.com/office/officeart/2005/8/layout/hProcess9"/>
    <dgm:cxn modelId="{D2C46658-6C0E-49B8-AB6B-B4172539A116}" type="presParOf" srcId="{880345B8-2A53-48BB-921F-D35E2DDF2DC2}" destId="{1FE00017-718E-4202-B146-9E0CA1497579}" srcOrd="0" destOrd="0" presId="urn:microsoft.com/office/officeart/2005/8/layout/hProcess9"/>
    <dgm:cxn modelId="{E53594D8-94AF-4DEB-8BDE-A99B1A491E6C}" type="presParOf" srcId="{880345B8-2A53-48BB-921F-D35E2DDF2DC2}" destId="{6973E558-6B07-40D0-89D7-F81900FD72E1}" srcOrd="1" destOrd="0" presId="urn:microsoft.com/office/officeart/2005/8/layout/hProcess9"/>
    <dgm:cxn modelId="{2F35605E-274E-492C-9DDA-7DE7672B32A2}" type="presParOf" srcId="{880345B8-2A53-48BB-921F-D35E2DDF2DC2}" destId="{0EDDEA7C-F43C-4A37-82DE-75A018D2CCA0}" srcOrd="2" destOrd="0" presId="urn:microsoft.com/office/officeart/2005/8/layout/hProcess9"/>
    <dgm:cxn modelId="{AF5FBCED-21FD-4C0E-9552-8462996C268C}" type="presParOf" srcId="{880345B8-2A53-48BB-921F-D35E2DDF2DC2}" destId="{E8D09C0F-C024-46F1-8FC9-8BE7F9D2A0F0}" srcOrd="3" destOrd="0" presId="urn:microsoft.com/office/officeart/2005/8/layout/hProcess9"/>
    <dgm:cxn modelId="{24F69069-591B-4A8B-BC0E-6AE96E1BFC80}" type="presParOf" srcId="{880345B8-2A53-48BB-921F-D35E2DDF2DC2}" destId="{78D34D76-40AB-4F79-BBDE-EA3EF6F4C924}" srcOrd="4" destOrd="0" presId="urn:microsoft.com/office/officeart/2005/8/layout/hProcess9"/>
    <dgm:cxn modelId="{AB4032DE-C3F6-4866-8B33-23CC022F8EB2}" type="presParOf" srcId="{880345B8-2A53-48BB-921F-D35E2DDF2DC2}" destId="{025E2045-7106-48A9-BBD0-E92AAD929730}" srcOrd="5" destOrd="0" presId="urn:microsoft.com/office/officeart/2005/8/layout/hProcess9"/>
    <dgm:cxn modelId="{5C058EC9-F17D-4B94-965D-89DA1434487C}" type="presParOf" srcId="{880345B8-2A53-48BB-921F-D35E2DDF2DC2}" destId="{BFFB1E12-5B34-4EC0-AA57-403BC6026243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A13786-9F41-44DF-8BD0-9A1448E0BAFA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D4149BF-3725-4047-865D-7505C022093E}">
      <dgm:prSet/>
      <dgm:spPr/>
      <dgm:t>
        <a:bodyPr/>
        <a:lstStyle/>
        <a:p>
          <a:pPr rtl="0"/>
          <a:r>
            <a:rPr lang="uk-UA" dirty="0"/>
            <a:t>Чому Ви обрали для здобуття саме цю спеціальність?</a:t>
          </a:r>
          <a:endParaRPr lang="ru-RU" dirty="0"/>
        </a:p>
      </dgm:t>
    </dgm:pt>
    <dgm:pt modelId="{144E28F2-D1A3-4B6C-8180-9BB909EC6746}" type="parTrans" cxnId="{12F5EE23-8448-4E7C-981F-9397C31EBC8E}">
      <dgm:prSet/>
      <dgm:spPr/>
      <dgm:t>
        <a:bodyPr/>
        <a:lstStyle/>
        <a:p>
          <a:endParaRPr lang="ru-RU"/>
        </a:p>
      </dgm:t>
    </dgm:pt>
    <dgm:pt modelId="{C2CC9825-E0EE-4B1F-9FB3-B082D1C348A9}" type="sibTrans" cxnId="{12F5EE23-8448-4E7C-981F-9397C31EBC8E}">
      <dgm:prSet/>
      <dgm:spPr/>
      <dgm:t>
        <a:bodyPr/>
        <a:lstStyle/>
        <a:p>
          <a:endParaRPr lang="ru-RU"/>
        </a:p>
      </dgm:t>
    </dgm:pt>
    <dgm:pt modelId="{6ACD6FDA-500C-4357-B298-1C4FD4F35999}">
      <dgm:prSet/>
      <dgm:spPr/>
      <dgm:t>
        <a:bodyPr/>
        <a:lstStyle/>
        <a:p>
          <a:pPr rtl="0"/>
          <a:r>
            <a:rPr lang="uk-UA" dirty="0"/>
            <a:t>Як навчання у даному ЗВО сприятиме Вашому професійному розвитку і зростанню?</a:t>
          </a:r>
          <a:endParaRPr lang="ru-RU" dirty="0"/>
        </a:p>
      </dgm:t>
    </dgm:pt>
    <dgm:pt modelId="{5FA36D05-D0DB-441E-B19D-5C8F0A7307F8}" type="parTrans" cxnId="{AD1AE4AC-8EEE-4B78-A02E-CF1C7ADA20BE}">
      <dgm:prSet/>
      <dgm:spPr/>
      <dgm:t>
        <a:bodyPr/>
        <a:lstStyle/>
        <a:p>
          <a:endParaRPr lang="ru-RU"/>
        </a:p>
      </dgm:t>
    </dgm:pt>
    <dgm:pt modelId="{C4F36782-AA8F-4486-92C9-17897192997E}" type="sibTrans" cxnId="{AD1AE4AC-8EEE-4B78-A02E-CF1C7ADA20BE}">
      <dgm:prSet/>
      <dgm:spPr/>
      <dgm:t>
        <a:bodyPr/>
        <a:lstStyle/>
        <a:p>
          <a:endParaRPr lang="ru-RU"/>
        </a:p>
      </dgm:t>
    </dgm:pt>
    <dgm:pt modelId="{6631E6A7-ABD8-4D69-9470-385C60148BC7}" type="pres">
      <dgm:prSet presAssocID="{78A13786-9F41-44DF-8BD0-9A1448E0BAFA}" presName="linear" presStyleCnt="0">
        <dgm:presLayoutVars>
          <dgm:animLvl val="lvl"/>
          <dgm:resizeHandles val="exact"/>
        </dgm:presLayoutVars>
      </dgm:prSet>
      <dgm:spPr/>
    </dgm:pt>
    <dgm:pt modelId="{E23E30BB-7AAD-49B5-97FB-F73335BA294D}" type="pres">
      <dgm:prSet presAssocID="{4D4149BF-3725-4047-865D-7505C022093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959B3FB-A7CD-4CB6-AEBA-C730229EFC6D}" type="pres">
      <dgm:prSet presAssocID="{C2CC9825-E0EE-4B1F-9FB3-B082D1C348A9}" presName="spacer" presStyleCnt="0"/>
      <dgm:spPr/>
    </dgm:pt>
    <dgm:pt modelId="{E4CD39A7-61A0-4F97-8B02-CF8DE1D34879}" type="pres">
      <dgm:prSet presAssocID="{6ACD6FDA-500C-4357-B298-1C4FD4F35999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12F5EE23-8448-4E7C-981F-9397C31EBC8E}" srcId="{78A13786-9F41-44DF-8BD0-9A1448E0BAFA}" destId="{4D4149BF-3725-4047-865D-7505C022093E}" srcOrd="0" destOrd="0" parTransId="{144E28F2-D1A3-4B6C-8180-9BB909EC6746}" sibTransId="{C2CC9825-E0EE-4B1F-9FB3-B082D1C348A9}"/>
    <dgm:cxn modelId="{4D6C483C-B32F-4497-8437-42821C2B463E}" type="presOf" srcId="{4D4149BF-3725-4047-865D-7505C022093E}" destId="{E23E30BB-7AAD-49B5-97FB-F73335BA294D}" srcOrd="0" destOrd="0" presId="urn:microsoft.com/office/officeart/2005/8/layout/vList2"/>
    <dgm:cxn modelId="{2229763C-976A-4CBC-BA5C-AD46FF72BDB4}" type="presOf" srcId="{78A13786-9F41-44DF-8BD0-9A1448E0BAFA}" destId="{6631E6A7-ABD8-4D69-9470-385C60148BC7}" srcOrd="0" destOrd="0" presId="urn:microsoft.com/office/officeart/2005/8/layout/vList2"/>
    <dgm:cxn modelId="{16454461-40D7-4241-BE07-A30AB351A946}" type="presOf" srcId="{6ACD6FDA-500C-4357-B298-1C4FD4F35999}" destId="{E4CD39A7-61A0-4F97-8B02-CF8DE1D34879}" srcOrd="0" destOrd="0" presId="urn:microsoft.com/office/officeart/2005/8/layout/vList2"/>
    <dgm:cxn modelId="{AD1AE4AC-8EEE-4B78-A02E-CF1C7ADA20BE}" srcId="{78A13786-9F41-44DF-8BD0-9A1448E0BAFA}" destId="{6ACD6FDA-500C-4357-B298-1C4FD4F35999}" srcOrd="1" destOrd="0" parTransId="{5FA36D05-D0DB-441E-B19D-5C8F0A7307F8}" sibTransId="{C4F36782-AA8F-4486-92C9-17897192997E}"/>
    <dgm:cxn modelId="{4C283558-D55E-4068-BDB0-B041AB8086A2}" type="presParOf" srcId="{6631E6A7-ABD8-4D69-9470-385C60148BC7}" destId="{E23E30BB-7AAD-49B5-97FB-F73335BA294D}" srcOrd="0" destOrd="0" presId="urn:microsoft.com/office/officeart/2005/8/layout/vList2"/>
    <dgm:cxn modelId="{B4FAB8CC-033B-4BCC-9152-8EAB81F96231}" type="presParOf" srcId="{6631E6A7-ABD8-4D69-9470-385C60148BC7}" destId="{A959B3FB-A7CD-4CB6-AEBA-C730229EFC6D}" srcOrd="1" destOrd="0" presId="urn:microsoft.com/office/officeart/2005/8/layout/vList2"/>
    <dgm:cxn modelId="{61338B8C-99B5-4925-9243-AD5E48918FE6}" type="presParOf" srcId="{6631E6A7-ABD8-4D69-9470-385C60148BC7}" destId="{E4CD39A7-61A0-4F97-8B02-CF8DE1D3487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2E53D27-0004-4535-ACD2-61FEB6EC4FC4}" type="doc">
      <dgm:prSet loTypeId="urn:microsoft.com/office/officeart/2005/8/layout/hList1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ru-RU"/>
        </a:p>
      </dgm:t>
    </dgm:pt>
    <dgm:pt modelId="{6D18BDA0-65CB-4B3C-9FBA-E3F469296301}">
      <dgm:prSet/>
      <dgm:spPr/>
      <dgm:t>
        <a:bodyPr/>
        <a:lstStyle/>
        <a:p>
          <a:pPr rtl="0"/>
          <a:r>
            <a:rPr lang="uk-UA"/>
            <a:t>Що саме цікавить в обраній спеціальності?</a:t>
          </a:r>
          <a:endParaRPr lang="ru-RU"/>
        </a:p>
      </dgm:t>
    </dgm:pt>
    <dgm:pt modelId="{02232709-4516-49F7-BB5D-995DA0697081}" type="parTrans" cxnId="{C3AD3E44-5940-46F0-A187-44F34306CE3F}">
      <dgm:prSet/>
      <dgm:spPr/>
      <dgm:t>
        <a:bodyPr/>
        <a:lstStyle/>
        <a:p>
          <a:endParaRPr lang="ru-RU"/>
        </a:p>
      </dgm:t>
    </dgm:pt>
    <dgm:pt modelId="{936A552F-7FF4-4AD2-87D0-D832D547738A}" type="sibTrans" cxnId="{C3AD3E44-5940-46F0-A187-44F34306CE3F}">
      <dgm:prSet/>
      <dgm:spPr/>
      <dgm:t>
        <a:bodyPr/>
        <a:lstStyle/>
        <a:p>
          <a:endParaRPr lang="ru-RU"/>
        </a:p>
      </dgm:t>
    </dgm:pt>
    <dgm:pt modelId="{F75662E1-C21D-4907-BB0E-D7F436587063}">
      <dgm:prSet/>
      <dgm:spPr/>
      <dgm:t>
        <a:bodyPr/>
        <a:lstStyle/>
        <a:p>
          <a:pPr rtl="0"/>
          <a:r>
            <a:rPr lang="uk-UA" dirty="0"/>
            <a:t>Ким Ви себе бачите після завершення навчання?</a:t>
          </a:r>
          <a:endParaRPr lang="ru-RU" dirty="0"/>
        </a:p>
      </dgm:t>
    </dgm:pt>
    <dgm:pt modelId="{1DD924B9-1379-48DC-875E-F67880580490}" type="parTrans" cxnId="{C7C7E840-BFE8-4484-BE10-8261DC780872}">
      <dgm:prSet/>
      <dgm:spPr/>
      <dgm:t>
        <a:bodyPr/>
        <a:lstStyle/>
        <a:p>
          <a:endParaRPr lang="ru-RU"/>
        </a:p>
      </dgm:t>
    </dgm:pt>
    <dgm:pt modelId="{B7DDBDF8-E31E-488F-B4D4-3D483CE49B63}" type="sibTrans" cxnId="{C7C7E840-BFE8-4484-BE10-8261DC780872}">
      <dgm:prSet/>
      <dgm:spPr/>
      <dgm:t>
        <a:bodyPr/>
        <a:lstStyle/>
        <a:p>
          <a:endParaRPr lang="ru-RU"/>
        </a:p>
      </dgm:t>
    </dgm:pt>
    <dgm:pt modelId="{3D49D356-4B87-42E5-A57A-B3F09C8AB3B2}">
      <dgm:prSet/>
      <dgm:spPr/>
      <dgm:t>
        <a:bodyPr/>
        <a:lstStyle/>
        <a:p>
          <a:pPr rtl="0"/>
          <a:r>
            <a:rPr lang="uk-UA" dirty="0"/>
            <a:t>Інформація про особисті навички, необхідні для фаху</a:t>
          </a:r>
          <a:endParaRPr lang="ru-RU" dirty="0"/>
        </a:p>
      </dgm:t>
    </dgm:pt>
    <dgm:pt modelId="{5B1CECDC-DF7D-40B4-BDEF-F463215ECD2B}" type="parTrans" cxnId="{2DD60717-FF81-4F3D-906A-7CA974BF4692}">
      <dgm:prSet/>
      <dgm:spPr/>
      <dgm:t>
        <a:bodyPr/>
        <a:lstStyle/>
        <a:p>
          <a:endParaRPr lang="ru-RU"/>
        </a:p>
      </dgm:t>
    </dgm:pt>
    <dgm:pt modelId="{6B40DB65-F47A-47F5-B855-CFD070BF01A3}" type="sibTrans" cxnId="{2DD60717-FF81-4F3D-906A-7CA974BF4692}">
      <dgm:prSet/>
      <dgm:spPr/>
      <dgm:t>
        <a:bodyPr/>
        <a:lstStyle/>
        <a:p>
          <a:endParaRPr lang="ru-RU"/>
        </a:p>
      </dgm:t>
    </dgm:pt>
    <dgm:pt modelId="{6CCF0479-B68B-4B66-AE70-CB324969BB75}" type="pres">
      <dgm:prSet presAssocID="{B2E53D27-0004-4535-ACD2-61FEB6EC4FC4}" presName="Name0" presStyleCnt="0">
        <dgm:presLayoutVars>
          <dgm:dir/>
          <dgm:animLvl val="lvl"/>
          <dgm:resizeHandles val="exact"/>
        </dgm:presLayoutVars>
      </dgm:prSet>
      <dgm:spPr/>
    </dgm:pt>
    <dgm:pt modelId="{BA6E9C6D-F723-472C-93F3-B150F970DE05}" type="pres">
      <dgm:prSet presAssocID="{6D18BDA0-65CB-4B3C-9FBA-E3F469296301}" presName="composite" presStyleCnt="0"/>
      <dgm:spPr/>
    </dgm:pt>
    <dgm:pt modelId="{3C507211-6117-452F-B2A8-A75079A9FEED}" type="pres">
      <dgm:prSet presAssocID="{6D18BDA0-65CB-4B3C-9FBA-E3F46929630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45BA3450-285E-47F7-A1FC-2ABEF564C1B5}" type="pres">
      <dgm:prSet presAssocID="{6D18BDA0-65CB-4B3C-9FBA-E3F469296301}" presName="desTx" presStyleLbl="alignAccFollowNode1" presStyleIdx="0" presStyleCnt="3">
        <dgm:presLayoutVars>
          <dgm:bulletEnabled val="1"/>
        </dgm:presLayoutVars>
      </dgm:prSet>
      <dgm:spPr/>
    </dgm:pt>
    <dgm:pt modelId="{1CC04C01-547F-4F4B-B44E-8D4958BEB4E5}" type="pres">
      <dgm:prSet presAssocID="{936A552F-7FF4-4AD2-87D0-D832D547738A}" presName="space" presStyleCnt="0"/>
      <dgm:spPr/>
    </dgm:pt>
    <dgm:pt modelId="{6644592D-39CA-4675-9AE4-3D02A6BA5A1D}" type="pres">
      <dgm:prSet presAssocID="{F75662E1-C21D-4907-BB0E-D7F436587063}" presName="composite" presStyleCnt="0"/>
      <dgm:spPr/>
    </dgm:pt>
    <dgm:pt modelId="{5C51A774-0601-4F83-97EF-1E8517F8AF7B}" type="pres">
      <dgm:prSet presAssocID="{F75662E1-C21D-4907-BB0E-D7F436587063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73DD29EF-3862-433B-8968-DE7F8B28915D}" type="pres">
      <dgm:prSet presAssocID="{F75662E1-C21D-4907-BB0E-D7F436587063}" presName="desTx" presStyleLbl="alignAccFollowNode1" presStyleIdx="1" presStyleCnt="3">
        <dgm:presLayoutVars>
          <dgm:bulletEnabled val="1"/>
        </dgm:presLayoutVars>
      </dgm:prSet>
      <dgm:spPr/>
    </dgm:pt>
    <dgm:pt modelId="{0AEE1A3F-1B7A-4CE5-BF2F-E6C0713D5F3D}" type="pres">
      <dgm:prSet presAssocID="{B7DDBDF8-E31E-488F-B4D4-3D483CE49B63}" presName="space" presStyleCnt="0"/>
      <dgm:spPr/>
    </dgm:pt>
    <dgm:pt modelId="{73D034FC-C704-4BDD-9485-33470F286235}" type="pres">
      <dgm:prSet presAssocID="{3D49D356-4B87-42E5-A57A-B3F09C8AB3B2}" presName="composite" presStyleCnt="0"/>
      <dgm:spPr/>
    </dgm:pt>
    <dgm:pt modelId="{4224C69A-B3D4-4B74-A9B9-9B86A440C3A0}" type="pres">
      <dgm:prSet presAssocID="{3D49D356-4B87-42E5-A57A-B3F09C8AB3B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E3FB0C83-D68E-4ADC-BEAA-07D7F291ECEF}" type="pres">
      <dgm:prSet presAssocID="{3D49D356-4B87-42E5-A57A-B3F09C8AB3B2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44493F0B-314F-4E5D-99A7-77F917359BB0}" type="presOf" srcId="{F75662E1-C21D-4907-BB0E-D7F436587063}" destId="{5C51A774-0601-4F83-97EF-1E8517F8AF7B}" srcOrd="0" destOrd="0" presId="urn:microsoft.com/office/officeart/2005/8/layout/hList1"/>
    <dgm:cxn modelId="{2DD60717-FF81-4F3D-906A-7CA974BF4692}" srcId="{B2E53D27-0004-4535-ACD2-61FEB6EC4FC4}" destId="{3D49D356-4B87-42E5-A57A-B3F09C8AB3B2}" srcOrd="2" destOrd="0" parTransId="{5B1CECDC-DF7D-40B4-BDEF-F463215ECD2B}" sibTransId="{6B40DB65-F47A-47F5-B855-CFD070BF01A3}"/>
    <dgm:cxn modelId="{DFD7B418-9767-4EC3-854D-286ECCAD20B5}" type="presOf" srcId="{3D49D356-4B87-42E5-A57A-B3F09C8AB3B2}" destId="{4224C69A-B3D4-4B74-A9B9-9B86A440C3A0}" srcOrd="0" destOrd="0" presId="urn:microsoft.com/office/officeart/2005/8/layout/hList1"/>
    <dgm:cxn modelId="{C7C7E840-BFE8-4484-BE10-8261DC780872}" srcId="{B2E53D27-0004-4535-ACD2-61FEB6EC4FC4}" destId="{F75662E1-C21D-4907-BB0E-D7F436587063}" srcOrd="1" destOrd="0" parTransId="{1DD924B9-1379-48DC-875E-F67880580490}" sibTransId="{B7DDBDF8-E31E-488F-B4D4-3D483CE49B63}"/>
    <dgm:cxn modelId="{C3AD3E44-5940-46F0-A187-44F34306CE3F}" srcId="{B2E53D27-0004-4535-ACD2-61FEB6EC4FC4}" destId="{6D18BDA0-65CB-4B3C-9FBA-E3F469296301}" srcOrd="0" destOrd="0" parTransId="{02232709-4516-49F7-BB5D-995DA0697081}" sibTransId="{936A552F-7FF4-4AD2-87D0-D832D547738A}"/>
    <dgm:cxn modelId="{E0A4F279-936C-4394-8278-6909865D598B}" type="presOf" srcId="{6D18BDA0-65CB-4B3C-9FBA-E3F469296301}" destId="{3C507211-6117-452F-B2A8-A75079A9FEED}" srcOrd="0" destOrd="0" presId="urn:microsoft.com/office/officeart/2005/8/layout/hList1"/>
    <dgm:cxn modelId="{4899E59A-3212-46FD-944D-25646C93B2A4}" type="presOf" srcId="{B2E53D27-0004-4535-ACD2-61FEB6EC4FC4}" destId="{6CCF0479-B68B-4B66-AE70-CB324969BB75}" srcOrd="0" destOrd="0" presId="urn:microsoft.com/office/officeart/2005/8/layout/hList1"/>
    <dgm:cxn modelId="{7DB896F6-93BF-46A0-BD0F-2F23E5333B85}" type="presParOf" srcId="{6CCF0479-B68B-4B66-AE70-CB324969BB75}" destId="{BA6E9C6D-F723-472C-93F3-B150F970DE05}" srcOrd="0" destOrd="0" presId="urn:microsoft.com/office/officeart/2005/8/layout/hList1"/>
    <dgm:cxn modelId="{19AEBB42-8A51-497F-8687-1379B93E7194}" type="presParOf" srcId="{BA6E9C6D-F723-472C-93F3-B150F970DE05}" destId="{3C507211-6117-452F-B2A8-A75079A9FEED}" srcOrd="0" destOrd="0" presId="urn:microsoft.com/office/officeart/2005/8/layout/hList1"/>
    <dgm:cxn modelId="{CA77C2EB-A444-42AA-AB7B-00B9AFDD7BBB}" type="presParOf" srcId="{BA6E9C6D-F723-472C-93F3-B150F970DE05}" destId="{45BA3450-285E-47F7-A1FC-2ABEF564C1B5}" srcOrd="1" destOrd="0" presId="urn:microsoft.com/office/officeart/2005/8/layout/hList1"/>
    <dgm:cxn modelId="{80BC7442-CFB4-4E7E-B49A-B13E69F245A0}" type="presParOf" srcId="{6CCF0479-B68B-4B66-AE70-CB324969BB75}" destId="{1CC04C01-547F-4F4B-B44E-8D4958BEB4E5}" srcOrd="1" destOrd="0" presId="urn:microsoft.com/office/officeart/2005/8/layout/hList1"/>
    <dgm:cxn modelId="{9498E9D4-88B4-4443-85D2-594734159681}" type="presParOf" srcId="{6CCF0479-B68B-4B66-AE70-CB324969BB75}" destId="{6644592D-39CA-4675-9AE4-3D02A6BA5A1D}" srcOrd="2" destOrd="0" presId="urn:microsoft.com/office/officeart/2005/8/layout/hList1"/>
    <dgm:cxn modelId="{3D502665-F27C-466E-9FE3-09C2E6EC22BA}" type="presParOf" srcId="{6644592D-39CA-4675-9AE4-3D02A6BA5A1D}" destId="{5C51A774-0601-4F83-97EF-1E8517F8AF7B}" srcOrd="0" destOrd="0" presId="urn:microsoft.com/office/officeart/2005/8/layout/hList1"/>
    <dgm:cxn modelId="{01DE2C8C-2F92-4D75-A6C7-635C0E0BD1CC}" type="presParOf" srcId="{6644592D-39CA-4675-9AE4-3D02A6BA5A1D}" destId="{73DD29EF-3862-433B-8968-DE7F8B28915D}" srcOrd="1" destOrd="0" presId="urn:microsoft.com/office/officeart/2005/8/layout/hList1"/>
    <dgm:cxn modelId="{5A096E26-4556-4E3C-AA0F-5BC198858F6A}" type="presParOf" srcId="{6CCF0479-B68B-4B66-AE70-CB324969BB75}" destId="{0AEE1A3F-1B7A-4CE5-BF2F-E6C0713D5F3D}" srcOrd="3" destOrd="0" presId="urn:microsoft.com/office/officeart/2005/8/layout/hList1"/>
    <dgm:cxn modelId="{DE77545B-9F4D-4B05-BE34-49701BD2B17B}" type="presParOf" srcId="{6CCF0479-B68B-4B66-AE70-CB324969BB75}" destId="{73D034FC-C704-4BDD-9485-33470F286235}" srcOrd="4" destOrd="0" presId="urn:microsoft.com/office/officeart/2005/8/layout/hList1"/>
    <dgm:cxn modelId="{6410AC3A-86B1-473F-884E-8391ABEFAA4F}" type="presParOf" srcId="{73D034FC-C704-4BDD-9485-33470F286235}" destId="{4224C69A-B3D4-4B74-A9B9-9B86A440C3A0}" srcOrd="0" destOrd="0" presId="urn:microsoft.com/office/officeart/2005/8/layout/hList1"/>
    <dgm:cxn modelId="{E46330DC-E8F2-40B6-9EF6-70BD3C1BF00D}" type="presParOf" srcId="{73D034FC-C704-4BDD-9485-33470F286235}" destId="{E3FB0C83-D68E-4ADC-BEAA-07D7F291ECE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0E080CB-0155-4025-8963-972852921FDD}" type="doc">
      <dgm:prSet loTypeId="urn:microsoft.com/office/officeart/2005/8/layout/cycle5" loCatId="cycle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51D7FDC5-93EB-4F37-BD45-539D3B47D7A8}">
      <dgm:prSet/>
      <dgm:spPr/>
      <dgm:t>
        <a:bodyPr/>
        <a:lstStyle/>
        <a:p>
          <a:pPr rtl="0"/>
          <a:r>
            <a:rPr lang="uk-UA" b="1" dirty="0"/>
            <a:t>ГОТОВНІСТЬ НАВЧАТИСЯ</a:t>
          </a:r>
          <a:endParaRPr lang="ru-RU" dirty="0"/>
        </a:p>
      </dgm:t>
    </dgm:pt>
    <dgm:pt modelId="{CF061036-2A85-4717-9FB9-449137E2B336}" type="parTrans" cxnId="{F74E8521-EFEB-4331-A77E-BCBB51B557BA}">
      <dgm:prSet/>
      <dgm:spPr/>
      <dgm:t>
        <a:bodyPr/>
        <a:lstStyle/>
        <a:p>
          <a:endParaRPr lang="ru-RU"/>
        </a:p>
      </dgm:t>
    </dgm:pt>
    <dgm:pt modelId="{42FD82EE-7D53-4FD1-9772-D2039DB5608F}" type="sibTrans" cxnId="{F74E8521-EFEB-4331-A77E-BCBB51B557BA}">
      <dgm:prSet/>
      <dgm:spPr/>
      <dgm:t>
        <a:bodyPr/>
        <a:lstStyle/>
        <a:p>
          <a:endParaRPr lang="ru-RU"/>
        </a:p>
      </dgm:t>
    </dgm:pt>
    <dgm:pt modelId="{B3F914E2-D781-447E-A272-B54162D8C8B3}">
      <dgm:prSet/>
      <dgm:spPr/>
      <dgm:t>
        <a:bodyPr/>
        <a:lstStyle/>
        <a:p>
          <a:pPr rtl="0"/>
          <a:r>
            <a:rPr lang="uk-UA" b="1"/>
            <a:t>ВПЕВНЕНІСТЬ У ПРАВИЛЬНОМУ ВИБОРУ</a:t>
          </a:r>
          <a:endParaRPr lang="ru-RU"/>
        </a:p>
      </dgm:t>
    </dgm:pt>
    <dgm:pt modelId="{583273B7-EA2E-4DC7-9CE0-7A0EFFA9D5B6}" type="parTrans" cxnId="{87B1E02C-5F74-4FEE-B957-4CEEDF0E172D}">
      <dgm:prSet/>
      <dgm:spPr/>
      <dgm:t>
        <a:bodyPr/>
        <a:lstStyle/>
        <a:p>
          <a:endParaRPr lang="ru-RU"/>
        </a:p>
      </dgm:t>
    </dgm:pt>
    <dgm:pt modelId="{174FD80E-E425-4C04-B826-27A0CEBF858A}" type="sibTrans" cxnId="{87B1E02C-5F74-4FEE-B957-4CEEDF0E172D}">
      <dgm:prSet/>
      <dgm:spPr/>
      <dgm:t>
        <a:bodyPr/>
        <a:lstStyle/>
        <a:p>
          <a:endParaRPr lang="ru-RU"/>
        </a:p>
      </dgm:t>
    </dgm:pt>
    <dgm:pt modelId="{FA40B869-9FFC-4699-98DF-3AE40443A022}" type="pres">
      <dgm:prSet presAssocID="{00E080CB-0155-4025-8963-972852921FDD}" presName="cycle" presStyleCnt="0">
        <dgm:presLayoutVars>
          <dgm:dir/>
          <dgm:resizeHandles val="exact"/>
        </dgm:presLayoutVars>
      </dgm:prSet>
      <dgm:spPr/>
    </dgm:pt>
    <dgm:pt modelId="{F170584C-A97A-4D38-921B-F2861267AE13}" type="pres">
      <dgm:prSet presAssocID="{51D7FDC5-93EB-4F37-BD45-539D3B47D7A8}" presName="node" presStyleLbl="node1" presStyleIdx="0" presStyleCnt="2">
        <dgm:presLayoutVars>
          <dgm:bulletEnabled val="1"/>
        </dgm:presLayoutVars>
      </dgm:prSet>
      <dgm:spPr/>
    </dgm:pt>
    <dgm:pt modelId="{AC95BC11-9567-4A49-981A-6D0D665D611B}" type="pres">
      <dgm:prSet presAssocID="{51D7FDC5-93EB-4F37-BD45-539D3B47D7A8}" presName="spNode" presStyleCnt="0"/>
      <dgm:spPr/>
    </dgm:pt>
    <dgm:pt modelId="{7DC2335E-8E7C-42F1-BF7F-E976A5827130}" type="pres">
      <dgm:prSet presAssocID="{42FD82EE-7D53-4FD1-9772-D2039DB5608F}" presName="sibTrans" presStyleLbl="sibTrans1D1" presStyleIdx="0" presStyleCnt="2"/>
      <dgm:spPr/>
    </dgm:pt>
    <dgm:pt modelId="{3229A26C-6531-4F88-977C-5B4C30A63BAE}" type="pres">
      <dgm:prSet presAssocID="{B3F914E2-D781-447E-A272-B54162D8C8B3}" presName="node" presStyleLbl="node1" presStyleIdx="1" presStyleCnt="2">
        <dgm:presLayoutVars>
          <dgm:bulletEnabled val="1"/>
        </dgm:presLayoutVars>
      </dgm:prSet>
      <dgm:spPr/>
    </dgm:pt>
    <dgm:pt modelId="{1B068BE5-EFEE-417E-B271-7BB0721B3BA8}" type="pres">
      <dgm:prSet presAssocID="{B3F914E2-D781-447E-A272-B54162D8C8B3}" presName="spNode" presStyleCnt="0"/>
      <dgm:spPr/>
    </dgm:pt>
    <dgm:pt modelId="{DD2783DD-9B06-4A87-9485-FFA9289122EE}" type="pres">
      <dgm:prSet presAssocID="{174FD80E-E425-4C04-B826-27A0CEBF858A}" presName="sibTrans" presStyleLbl="sibTrans1D1" presStyleIdx="1" presStyleCnt="2"/>
      <dgm:spPr/>
    </dgm:pt>
  </dgm:ptLst>
  <dgm:cxnLst>
    <dgm:cxn modelId="{F74E8521-EFEB-4331-A77E-BCBB51B557BA}" srcId="{00E080CB-0155-4025-8963-972852921FDD}" destId="{51D7FDC5-93EB-4F37-BD45-539D3B47D7A8}" srcOrd="0" destOrd="0" parTransId="{CF061036-2A85-4717-9FB9-449137E2B336}" sibTransId="{42FD82EE-7D53-4FD1-9772-D2039DB5608F}"/>
    <dgm:cxn modelId="{87B1E02C-5F74-4FEE-B957-4CEEDF0E172D}" srcId="{00E080CB-0155-4025-8963-972852921FDD}" destId="{B3F914E2-D781-447E-A272-B54162D8C8B3}" srcOrd="1" destOrd="0" parTransId="{583273B7-EA2E-4DC7-9CE0-7A0EFFA9D5B6}" sibTransId="{174FD80E-E425-4C04-B826-27A0CEBF858A}"/>
    <dgm:cxn modelId="{273F8A5E-0F66-46A5-AB8C-45CCA6410E4B}" type="presOf" srcId="{00E080CB-0155-4025-8963-972852921FDD}" destId="{FA40B869-9FFC-4699-98DF-3AE40443A022}" srcOrd="0" destOrd="0" presId="urn:microsoft.com/office/officeart/2005/8/layout/cycle5"/>
    <dgm:cxn modelId="{E354D474-3D53-4330-925F-A70C9A7B9374}" type="presOf" srcId="{B3F914E2-D781-447E-A272-B54162D8C8B3}" destId="{3229A26C-6531-4F88-977C-5B4C30A63BAE}" srcOrd="0" destOrd="0" presId="urn:microsoft.com/office/officeart/2005/8/layout/cycle5"/>
    <dgm:cxn modelId="{ACBED377-1BFC-4B2B-BD95-D6BE65FFF375}" type="presOf" srcId="{51D7FDC5-93EB-4F37-BD45-539D3B47D7A8}" destId="{F170584C-A97A-4D38-921B-F2861267AE13}" srcOrd="0" destOrd="0" presId="urn:microsoft.com/office/officeart/2005/8/layout/cycle5"/>
    <dgm:cxn modelId="{AC4BEFD4-EA19-4B10-962F-F1346B8B370D}" type="presOf" srcId="{174FD80E-E425-4C04-B826-27A0CEBF858A}" destId="{DD2783DD-9B06-4A87-9485-FFA9289122EE}" srcOrd="0" destOrd="0" presId="urn:microsoft.com/office/officeart/2005/8/layout/cycle5"/>
    <dgm:cxn modelId="{AB53EBF6-4F0C-4611-9FF1-F4F2A39827B3}" type="presOf" srcId="{42FD82EE-7D53-4FD1-9772-D2039DB5608F}" destId="{7DC2335E-8E7C-42F1-BF7F-E976A5827130}" srcOrd="0" destOrd="0" presId="urn:microsoft.com/office/officeart/2005/8/layout/cycle5"/>
    <dgm:cxn modelId="{AEF29577-F6A1-43DD-8175-1CB225822D81}" type="presParOf" srcId="{FA40B869-9FFC-4699-98DF-3AE40443A022}" destId="{F170584C-A97A-4D38-921B-F2861267AE13}" srcOrd="0" destOrd="0" presId="urn:microsoft.com/office/officeart/2005/8/layout/cycle5"/>
    <dgm:cxn modelId="{AC14A9F5-0E2E-4FF3-A26E-6F6785D3FCDA}" type="presParOf" srcId="{FA40B869-9FFC-4699-98DF-3AE40443A022}" destId="{AC95BC11-9567-4A49-981A-6D0D665D611B}" srcOrd="1" destOrd="0" presId="urn:microsoft.com/office/officeart/2005/8/layout/cycle5"/>
    <dgm:cxn modelId="{96BAFAC7-066F-4CF2-B65A-C4721174F442}" type="presParOf" srcId="{FA40B869-9FFC-4699-98DF-3AE40443A022}" destId="{7DC2335E-8E7C-42F1-BF7F-E976A5827130}" srcOrd="2" destOrd="0" presId="urn:microsoft.com/office/officeart/2005/8/layout/cycle5"/>
    <dgm:cxn modelId="{571F2A8C-77BC-42D6-8948-1603E5E7EFF3}" type="presParOf" srcId="{FA40B869-9FFC-4699-98DF-3AE40443A022}" destId="{3229A26C-6531-4F88-977C-5B4C30A63BAE}" srcOrd="3" destOrd="0" presId="urn:microsoft.com/office/officeart/2005/8/layout/cycle5"/>
    <dgm:cxn modelId="{2757EE9A-0B8D-47E9-85E8-262C73192AC2}" type="presParOf" srcId="{FA40B869-9FFC-4699-98DF-3AE40443A022}" destId="{1B068BE5-EFEE-417E-B271-7BB0721B3BA8}" srcOrd="4" destOrd="0" presId="urn:microsoft.com/office/officeart/2005/8/layout/cycle5"/>
    <dgm:cxn modelId="{A08C6364-2C72-493F-A4EE-C1529616068E}" type="presParOf" srcId="{FA40B869-9FFC-4699-98DF-3AE40443A022}" destId="{DD2783DD-9B06-4A87-9485-FFA9289122EE}" srcOrd="5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F6C4B0B-55C2-4684-8DC4-E14F69C6CE22}" type="doc">
      <dgm:prSet loTypeId="urn:microsoft.com/office/officeart/2005/8/layout/vProcess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4B4C136-BB72-4EE3-8118-23670384DDFA}">
      <dgm:prSet/>
      <dgm:spPr/>
      <dgm:t>
        <a:bodyPr/>
        <a:lstStyle/>
        <a:p>
          <a:pPr rtl="0"/>
          <a:r>
            <a:rPr lang="uk-UA" dirty="0"/>
            <a:t>Через електронний кабінет вступника </a:t>
          </a:r>
          <a:r>
            <a:rPr lang="ru-RU" dirty="0"/>
            <a:t>https://vstup.edbo.gov.ua</a:t>
          </a:r>
        </a:p>
      </dgm:t>
    </dgm:pt>
    <dgm:pt modelId="{EE3208CC-CB0E-4AC1-AD8C-46DEE9B24646}" type="parTrans" cxnId="{A50BB6FE-D8AC-47A8-8819-A83C0F1F1E7D}">
      <dgm:prSet/>
      <dgm:spPr/>
      <dgm:t>
        <a:bodyPr/>
        <a:lstStyle/>
        <a:p>
          <a:endParaRPr lang="ru-RU"/>
        </a:p>
      </dgm:t>
    </dgm:pt>
    <dgm:pt modelId="{21FA6768-7EE6-4124-9B40-5A1779D981B3}" type="sibTrans" cxnId="{A50BB6FE-D8AC-47A8-8819-A83C0F1F1E7D}">
      <dgm:prSet/>
      <dgm:spPr/>
      <dgm:t>
        <a:bodyPr/>
        <a:lstStyle/>
        <a:p>
          <a:endParaRPr lang="ru-RU"/>
        </a:p>
      </dgm:t>
    </dgm:pt>
    <dgm:pt modelId="{F563386D-92EB-4833-B478-97EFCF29DE38}">
      <dgm:prSet/>
      <dgm:spPr/>
      <dgm:t>
        <a:bodyPr/>
        <a:lstStyle/>
        <a:p>
          <a:pPr rtl="0"/>
          <a:r>
            <a:rPr lang="uk-UA"/>
            <a:t>Особисто до Приймальної комісії (м. Київ, вул. Генерала Родимцева 19, кімната 13, Приймальна комісія)</a:t>
          </a:r>
          <a:endParaRPr lang="ru-RU"/>
        </a:p>
      </dgm:t>
    </dgm:pt>
    <dgm:pt modelId="{C5FAF8F4-3754-4928-AA70-E24FAC0E73E5}" type="parTrans" cxnId="{6D5E7793-F7C4-4133-9E09-C87A68B22EAE}">
      <dgm:prSet/>
      <dgm:spPr/>
      <dgm:t>
        <a:bodyPr/>
        <a:lstStyle/>
        <a:p>
          <a:endParaRPr lang="ru-RU"/>
        </a:p>
      </dgm:t>
    </dgm:pt>
    <dgm:pt modelId="{A4BB59B6-ED57-4039-B614-D68250DB1F5F}" type="sibTrans" cxnId="{6D5E7793-F7C4-4133-9E09-C87A68B22EAE}">
      <dgm:prSet/>
      <dgm:spPr/>
      <dgm:t>
        <a:bodyPr/>
        <a:lstStyle/>
        <a:p>
          <a:endParaRPr lang="ru-RU"/>
        </a:p>
      </dgm:t>
    </dgm:pt>
    <dgm:pt modelId="{28D9B77F-0E66-4FF6-924C-FB9575E12F61}" type="pres">
      <dgm:prSet presAssocID="{7F6C4B0B-55C2-4684-8DC4-E14F69C6CE22}" presName="outerComposite" presStyleCnt="0">
        <dgm:presLayoutVars>
          <dgm:chMax val="5"/>
          <dgm:dir/>
          <dgm:resizeHandles val="exact"/>
        </dgm:presLayoutVars>
      </dgm:prSet>
      <dgm:spPr/>
    </dgm:pt>
    <dgm:pt modelId="{F00FE242-02CF-4AC6-8D3E-447830D2D9A2}" type="pres">
      <dgm:prSet presAssocID="{7F6C4B0B-55C2-4684-8DC4-E14F69C6CE22}" presName="dummyMaxCanvas" presStyleCnt="0">
        <dgm:presLayoutVars/>
      </dgm:prSet>
      <dgm:spPr/>
    </dgm:pt>
    <dgm:pt modelId="{4BCECE44-FED3-43C9-B691-DBCDB7100475}" type="pres">
      <dgm:prSet presAssocID="{7F6C4B0B-55C2-4684-8DC4-E14F69C6CE22}" presName="TwoNodes_1" presStyleLbl="node1" presStyleIdx="0" presStyleCnt="2">
        <dgm:presLayoutVars>
          <dgm:bulletEnabled val="1"/>
        </dgm:presLayoutVars>
      </dgm:prSet>
      <dgm:spPr/>
    </dgm:pt>
    <dgm:pt modelId="{642F0CB3-81FC-4E68-A397-6A9673F4B387}" type="pres">
      <dgm:prSet presAssocID="{7F6C4B0B-55C2-4684-8DC4-E14F69C6CE22}" presName="TwoNodes_2" presStyleLbl="node1" presStyleIdx="1" presStyleCnt="2">
        <dgm:presLayoutVars>
          <dgm:bulletEnabled val="1"/>
        </dgm:presLayoutVars>
      </dgm:prSet>
      <dgm:spPr/>
    </dgm:pt>
    <dgm:pt modelId="{B28EC181-4170-4E34-A88B-5CCF5D516F6D}" type="pres">
      <dgm:prSet presAssocID="{7F6C4B0B-55C2-4684-8DC4-E14F69C6CE22}" presName="TwoConn_1-2" presStyleLbl="fgAccFollowNode1" presStyleIdx="0" presStyleCnt="1">
        <dgm:presLayoutVars>
          <dgm:bulletEnabled val="1"/>
        </dgm:presLayoutVars>
      </dgm:prSet>
      <dgm:spPr/>
    </dgm:pt>
    <dgm:pt modelId="{FC56B1F3-8D53-45A6-B72E-28203ACC324A}" type="pres">
      <dgm:prSet presAssocID="{7F6C4B0B-55C2-4684-8DC4-E14F69C6CE22}" presName="TwoNodes_1_text" presStyleLbl="node1" presStyleIdx="1" presStyleCnt="2">
        <dgm:presLayoutVars>
          <dgm:bulletEnabled val="1"/>
        </dgm:presLayoutVars>
      </dgm:prSet>
      <dgm:spPr/>
    </dgm:pt>
    <dgm:pt modelId="{BDE52B16-E0C6-4E15-B8A5-C6812CC5F430}" type="pres">
      <dgm:prSet presAssocID="{7F6C4B0B-55C2-4684-8DC4-E14F69C6CE22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07A52815-05CD-430F-921C-A326D13345B1}" type="presOf" srcId="{F563386D-92EB-4833-B478-97EFCF29DE38}" destId="{BDE52B16-E0C6-4E15-B8A5-C6812CC5F430}" srcOrd="1" destOrd="0" presId="urn:microsoft.com/office/officeart/2005/8/layout/vProcess5"/>
    <dgm:cxn modelId="{C97BE843-9989-44DA-AB1B-425580CDB8DE}" type="presOf" srcId="{14B4C136-BB72-4EE3-8118-23670384DDFA}" destId="{4BCECE44-FED3-43C9-B691-DBCDB7100475}" srcOrd="0" destOrd="0" presId="urn:microsoft.com/office/officeart/2005/8/layout/vProcess5"/>
    <dgm:cxn modelId="{FCEEC37C-8D76-4DA3-B489-9BEAB2620A39}" type="presOf" srcId="{14B4C136-BB72-4EE3-8118-23670384DDFA}" destId="{FC56B1F3-8D53-45A6-B72E-28203ACC324A}" srcOrd="1" destOrd="0" presId="urn:microsoft.com/office/officeart/2005/8/layout/vProcess5"/>
    <dgm:cxn modelId="{5E42D789-68A9-4E67-A0FE-D1A77C1BB0BF}" type="presOf" srcId="{F563386D-92EB-4833-B478-97EFCF29DE38}" destId="{642F0CB3-81FC-4E68-A397-6A9673F4B387}" srcOrd="0" destOrd="0" presId="urn:microsoft.com/office/officeart/2005/8/layout/vProcess5"/>
    <dgm:cxn modelId="{6D5E7793-F7C4-4133-9E09-C87A68B22EAE}" srcId="{7F6C4B0B-55C2-4684-8DC4-E14F69C6CE22}" destId="{F563386D-92EB-4833-B478-97EFCF29DE38}" srcOrd="1" destOrd="0" parTransId="{C5FAF8F4-3754-4928-AA70-E24FAC0E73E5}" sibTransId="{A4BB59B6-ED57-4039-B614-D68250DB1F5F}"/>
    <dgm:cxn modelId="{4A1A3DBE-E030-419B-80A9-5B0335B86AE6}" type="presOf" srcId="{21FA6768-7EE6-4124-9B40-5A1779D981B3}" destId="{B28EC181-4170-4E34-A88B-5CCF5D516F6D}" srcOrd="0" destOrd="0" presId="urn:microsoft.com/office/officeart/2005/8/layout/vProcess5"/>
    <dgm:cxn modelId="{4DE572D5-EB98-4351-9125-D34ED9D2A3AE}" type="presOf" srcId="{7F6C4B0B-55C2-4684-8DC4-E14F69C6CE22}" destId="{28D9B77F-0E66-4FF6-924C-FB9575E12F61}" srcOrd="0" destOrd="0" presId="urn:microsoft.com/office/officeart/2005/8/layout/vProcess5"/>
    <dgm:cxn modelId="{A50BB6FE-D8AC-47A8-8819-A83C0F1F1E7D}" srcId="{7F6C4B0B-55C2-4684-8DC4-E14F69C6CE22}" destId="{14B4C136-BB72-4EE3-8118-23670384DDFA}" srcOrd="0" destOrd="0" parTransId="{EE3208CC-CB0E-4AC1-AD8C-46DEE9B24646}" sibTransId="{21FA6768-7EE6-4124-9B40-5A1779D981B3}"/>
    <dgm:cxn modelId="{11076FB0-D9DE-4C04-8806-515F2335A023}" type="presParOf" srcId="{28D9B77F-0E66-4FF6-924C-FB9575E12F61}" destId="{F00FE242-02CF-4AC6-8D3E-447830D2D9A2}" srcOrd="0" destOrd="0" presId="urn:microsoft.com/office/officeart/2005/8/layout/vProcess5"/>
    <dgm:cxn modelId="{B93324A0-393F-4CCC-A261-ED9628AD1F54}" type="presParOf" srcId="{28D9B77F-0E66-4FF6-924C-FB9575E12F61}" destId="{4BCECE44-FED3-43C9-B691-DBCDB7100475}" srcOrd="1" destOrd="0" presId="urn:microsoft.com/office/officeart/2005/8/layout/vProcess5"/>
    <dgm:cxn modelId="{983A5A3F-7FC4-481E-B902-17712AF10012}" type="presParOf" srcId="{28D9B77F-0E66-4FF6-924C-FB9575E12F61}" destId="{642F0CB3-81FC-4E68-A397-6A9673F4B387}" srcOrd="2" destOrd="0" presId="urn:microsoft.com/office/officeart/2005/8/layout/vProcess5"/>
    <dgm:cxn modelId="{A98D563F-16A8-4178-A9B6-6439B2A33F16}" type="presParOf" srcId="{28D9B77F-0E66-4FF6-924C-FB9575E12F61}" destId="{B28EC181-4170-4E34-A88B-5CCF5D516F6D}" srcOrd="3" destOrd="0" presId="urn:microsoft.com/office/officeart/2005/8/layout/vProcess5"/>
    <dgm:cxn modelId="{5DF16026-EA8E-46E7-87D8-3E782DF95306}" type="presParOf" srcId="{28D9B77F-0E66-4FF6-924C-FB9575E12F61}" destId="{FC56B1F3-8D53-45A6-B72E-28203ACC324A}" srcOrd="4" destOrd="0" presId="urn:microsoft.com/office/officeart/2005/8/layout/vProcess5"/>
    <dgm:cxn modelId="{1819C920-B007-4F39-94D7-5335B8620FAA}" type="presParOf" srcId="{28D9B77F-0E66-4FF6-924C-FB9575E12F61}" destId="{BDE52B16-E0C6-4E15-B8A5-C6812CC5F430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2ECF2CE-63C1-4174-907F-A9D7F8B9B54D}" type="doc">
      <dgm:prSet loTypeId="urn:microsoft.com/office/officeart/2005/8/layout/hList7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FDAA830B-73AE-473A-BE49-0CB61158385C}">
      <dgm:prSet/>
      <dgm:spPr/>
      <dgm:t>
        <a:bodyPr/>
        <a:lstStyle/>
        <a:p>
          <a:pPr rtl="0"/>
          <a:r>
            <a:rPr lang="uk-UA" dirty="0"/>
            <a:t>Рівень мотивації щодо вступу</a:t>
          </a:r>
          <a:endParaRPr lang="ru-RU" dirty="0"/>
        </a:p>
      </dgm:t>
    </dgm:pt>
    <dgm:pt modelId="{5B06DD60-A9AA-4C5B-A0AB-865D7BA6C517}" type="parTrans" cxnId="{81CE9C95-5865-40DA-9B62-D863C75AF46A}">
      <dgm:prSet/>
      <dgm:spPr/>
      <dgm:t>
        <a:bodyPr/>
        <a:lstStyle/>
        <a:p>
          <a:endParaRPr lang="ru-RU"/>
        </a:p>
      </dgm:t>
    </dgm:pt>
    <dgm:pt modelId="{78C65586-43DC-4FD7-A905-1A430EA56CD4}" type="sibTrans" cxnId="{81CE9C95-5865-40DA-9B62-D863C75AF46A}">
      <dgm:prSet/>
      <dgm:spPr/>
      <dgm:t>
        <a:bodyPr/>
        <a:lstStyle/>
        <a:p>
          <a:endParaRPr lang="ru-RU"/>
        </a:p>
      </dgm:t>
    </dgm:pt>
    <dgm:pt modelId="{809459AE-BA17-4415-920A-72A435E8D63F}">
      <dgm:prSet/>
      <dgm:spPr/>
      <dgm:t>
        <a:bodyPr/>
        <a:lstStyle/>
        <a:p>
          <a:pPr rtl="0"/>
          <a:r>
            <a:rPr lang="uk-UA" dirty="0"/>
            <a:t>Рівень цілепокладання</a:t>
          </a:r>
          <a:endParaRPr lang="ru-RU" dirty="0"/>
        </a:p>
      </dgm:t>
    </dgm:pt>
    <dgm:pt modelId="{D3590F45-32D5-4E2A-B343-AA9256391BD6}" type="parTrans" cxnId="{43A65827-41A5-4FFF-A533-421EA3481EE6}">
      <dgm:prSet/>
      <dgm:spPr/>
      <dgm:t>
        <a:bodyPr/>
        <a:lstStyle/>
        <a:p>
          <a:endParaRPr lang="ru-RU"/>
        </a:p>
      </dgm:t>
    </dgm:pt>
    <dgm:pt modelId="{A745551C-591E-4851-B67B-C4F764381C26}" type="sibTrans" cxnId="{43A65827-41A5-4FFF-A533-421EA3481EE6}">
      <dgm:prSet/>
      <dgm:spPr/>
      <dgm:t>
        <a:bodyPr/>
        <a:lstStyle/>
        <a:p>
          <a:endParaRPr lang="ru-RU"/>
        </a:p>
      </dgm:t>
    </dgm:pt>
    <dgm:pt modelId="{058F03A1-43E6-49B8-8019-C427082BD0C0}">
      <dgm:prSet/>
      <dgm:spPr/>
      <dgm:t>
        <a:bodyPr/>
        <a:lstStyle/>
        <a:p>
          <a:pPr rtl="0"/>
          <a:r>
            <a:rPr lang="uk-UA"/>
            <a:t>Рівень усвідомлення відповідності якостей вступника вимогам до обраної професії </a:t>
          </a:r>
          <a:endParaRPr lang="ru-RU"/>
        </a:p>
      </dgm:t>
    </dgm:pt>
    <dgm:pt modelId="{EDEB25CD-5AAE-4B5F-82C7-8777C105B8F5}" type="parTrans" cxnId="{C09AA10D-6486-4C9C-8D58-68EF35A40C89}">
      <dgm:prSet/>
      <dgm:spPr/>
      <dgm:t>
        <a:bodyPr/>
        <a:lstStyle/>
        <a:p>
          <a:endParaRPr lang="ru-RU"/>
        </a:p>
      </dgm:t>
    </dgm:pt>
    <dgm:pt modelId="{1472D9D3-3713-464E-9BEF-6A2BBD2A2103}" type="sibTrans" cxnId="{C09AA10D-6486-4C9C-8D58-68EF35A40C89}">
      <dgm:prSet/>
      <dgm:spPr/>
      <dgm:t>
        <a:bodyPr/>
        <a:lstStyle/>
        <a:p>
          <a:endParaRPr lang="ru-RU"/>
        </a:p>
      </dgm:t>
    </dgm:pt>
    <dgm:pt modelId="{C9919EE8-88CD-4004-A16E-E98B3FE02648}">
      <dgm:prSet/>
      <dgm:spPr/>
      <dgm:t>
        <a:bodyPr/>
        <a:lstStyle/>
        <a:p>
          <a:pPr rtl="0"/>
          <a:r>
            <a:rPr lang="uk-UA" dirty="0"/>
            <a:t>Оригінальність</a:t>
          </a:r>
          <a:endParaRPr lang="ru-RU" dirty="0"/>
        </a:p>
      </dgm:t>
    </dgm:pt>
    <dgm:pt modelId="{336E57A1-D992-425F-AD0D-FED06EDB14FC}" type="parTrans" cxnId="{2DADD8C5-7D34-4275-BDF1-15037283952C}">
      <dgm:prSet/>
      <dgm:spPr/>
      <dgm:t>
        <a:bodyPr/>
        <a:lstStyle/>
        <a:p>
          <a:endParaRPr lang="ru-RU"/>
        </a:p>
      </dgm:t>
    </dgm:pt>
    <dgm:pt modelId="{41858B2D-A317-48C0-B462-8E283BB43B18}" type="sibTrans" cxnId="{2DADD8C5-7D34-4275-BDF1-15037283952C}">
      <dgm:prSet/>
      <dgm:spPr/>
      <dgm:t>
        <a:bodyPr/>
        <a:lstStyle/>
        <a:p>
          <a:endParaRPr lang="ru-RU"/>
        </a:p>
      </dgm:t>
    </dgm:pt>
    <dgm:pt modelId="{35A6ACA4-3582-4D04-A31C-9E59555B9789}" type="pres">
      <dgm:prSet presAssocID="{F2ECF2CE-63C1-4174-907F-A9D7F8B9B54D}" presName="Name0" presStyleCnt="0">
        <dgm:presLayoutVars>
          <dgm:dir/>
          <dgm:resizeHandles val="exact"/>
        </dgm:presLayoutVars>
      </dgm:prSet>
      <dgm:spPr/>
    </dgm:pt>
    <dgm:pt modelId="{43E2A52F-AB70-404A-881C-BD49B2491C02}" type="pres">
      <dgm:prSet presAssocID="{F2ECF2CE-63C1-4174-907F-A9D7F8B9B54D}" presName="fgShape" presStyleLbl="fgShp" presStyleIdx="0" presStyleCnt="1"/>
      <dgm:spPr/>
    </dgm:pt>
    <dgm:pt modelId="{90C2F00D-2E4E-4593-890A-E60FDBD895C3}" type="pres">
      <dgm:prSet presAssocID="{F2ECF2CE-63C1-4174-907F-A9D7F8B9B54D}" presName="linComp" presStyleCnt="0"/>
      <dgm:spPr/>
    </dgm:pt>
    <dgm:pt modelId="{FC051058-F9F9-4D9A-A911-ECF0D89F8834}" type="pres">
      <dgm:prSet presAssocID="{FDAA830B-73AE-473A-BE49-0CB61158385C}" presName="compNode" presStyleCnt="0"/>
      <dgm:spPr/>
    </dgm:pt>
    <dgm:pt modelId="{B01C85FB-5FA7-448B-8CD0-A060AEB2C1A2}" type="pres">
      <dgm:prSet presAssocID="{FDAA830B-73AE-473A-BE49-0CB61158385C}" presName="bkgdShape" presStyleLbl="node1" presStyleIdx="0" presStyleCnt="4"/>
      <dgm:spPr/>
    </dgm:pt>
    <dgm:pt modelId="{CECF6343-F69B-4EC3-B46E-E4A0E7E76695}" type="pres">
      <dgm:prSet presAssocID="{FDAA830B-73AE-473A-BE49-0CB61158385C}" presName="nodeTx" presStyleLbl="node1" presStyleIdx="0" presStyleCnt="4">
        <dgm:presLayoutVars>
          <dgm:bulletEnabled val="1"/>
        </dgm:presLayoutVars>
      </dgm:prSet>
      <dgm:spPr/>
    </dgm:pt>
    <dgm:pt modelId="{8E7418DE-F758-4ED4-BFFC-22DBDDA0E422}" type="pres">
      <dgm:prSet presAssocID="{FDAA830B-73AE-473A-BE49-0CB61158385C}" presName="invisiNode" presStyleLbl="node1" presStyleIdx="0" presStyleCnt="4"/>
      <dgm:spPr/>
    </dgm:pt>
    <dgm:pt modelId="{069140C6-0B88-48A4-B0E3-12FC53ECCEF4}" type="pres">
      <dgm:prSet presAssocID="{FDAA830B-73AE-473A-BE49-0CB61158385C}" presName="imagNode" presStyleLbl="fgImgPlace1" presStyleIdx="0" presStyleCnt="4" custLinFactNeighborX="-973" custLinFactNeighborY="145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C810C38-060F-42E0-8AE9-C64EB2D70E74}" type="pres">
      <dgm:prSet presAssocID="{78C65586-43DC-4FD7-A905-1A430EA56CD4}" presName="sibTrans" presStyleLbl="sibTrans2D1" presStyleIdx="0" presStyleCnt="0"/>
      <dgm:spPr/>
    </dgm:pt>
    <dgm:pt modelId="{140390AA-B53C-452F-9446-570D4B8C64B8}" type="pres">
      <dgm:prSet presAssocID="{809459AE-BA17-4415-920A-72A435E8D63F}" presName="compNode" presStyleCnt="0"/>
      <dgm:spPr/>
    </dgm:pt>
    <dgm:pt modelId="{F5A594C8-FE4A-4B3B-A6B9-0009D39D43B3}" type="pres">
      <dgm:prSet presAssocID="{809459AE-BA17-4415-920A-72A435E8D63F}" presName="bkgdShape" presStyleLbl="node1" presStyleIdx="1" presStyleCnt="4" custLinFactNeighborX="368" custLinFactNeighborY="-162"/>
      <dgm:spPr/>
    </dgm:pt>
    <dgm:pt modelId="{A72BF2B7-498E-4B64-9B0B-6639201B0033}" type="pres">
      <dgm:prSet presAssocID="{809459AE-BA17-4415-920A-72A435E8D63F}" presName="nodeTx" presStyleLbl="node1" presStyleIdx="1" presStyleCnt="4">
        <dgm:presLayoutVars>
          <dgm:bulletEnabled val="1"/>
        </dgm:presLayoutVars>
      </dgm:prSet>
      <dgm:spPr/>
    </dgm:pt>
    <dgm:pt modelId="{7BFC6991-0262-4E6B-A2CE-0D296E185C58}" type="pres">
      <dgm:prSet presAssocID="{809459AE-BA17-4415-920A-72A435E8D63F}" presName="invisiNode" presStyleLbl="node1" presStyleIdx="1" presStyleCnt="4"/>
      <dgm:spPr/>
    </dgm:pt>
    <dgm:pt modelId="{06755DC9-CB87-4489-B40C-D9BDD80C1B23}" type="pres">
      <dgm:prSet presAssocID="{809459AE-BA17-4415-920A-72A435E8D63F}" presName="imagNode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D2DDC7A3-2529-4B1F-9806-5BF1C84A8B87}" type="pres">
      <dgm:prSet presAssocID="{A745551C-591E-4851-B67B-C4F764381C26}" presName="sibTrans" presStyleLbl="sibTrans2D1" presStyleIdx="0" presStyleCnt="0"/>
      <dgm:spPr/>
    </dgm:pt>
    <dgm:pt modelId="{E56919D4-0C64-4C03-8220-079BE0DF51B3}" type="pres">
      <dgm:prSet presAssocID="{058F03A1-43E6-49B8-8019-C427082BD0C0}" presName="compNode" presStyleCnt="0"/>
      <dgm:spPr/>
    </dgm:pt>
    <dgm:pt modelId="{767F5A75-4E47-4B4E-B5A5-3169E1DE0054}" type="pres">
      <dgm:prSet presAssocID="{058F03A1-43E6-49B8-8019-C427082BD0C0}" presName="bkgdShape" presStyleLbl="node1" presStyleIdx="2" presStyleCnt="4"/>
      <dgm:spPr/>
    </dgm:pt>
    <dgm:pt modelId="{A8EE41E7-251F-4E7F-8652-2663F6C9466C}" type="pres">
      <dgm:prSet presAssocID="{058F03A1-43E6-49B8-8019-C427082BD0C0}" presName="nodeTx" presStyleLbl="node1" presStyleIdx="2" presStyleCnt="4">
        <dgm:presLayoutVars>
          <dgm:bulletEnabled val="1"/>
        </dgm:presLayoutVars>
      </dgm:prSet>
      <dgm:spPr/>
    </dgm:pt>
    <dgm:pt modelId="{753E8827-C253-428F-BEB2-D617A6523EA1}" type="pres">
      <dgm:prSet presAssocID="{058F03A1-43E6-49B8-8019-C427082BD0C0}" presName="invisiNode" presStyleLbl="node1" presStyleIdx="2" presStyleCnt="4"/>
      <dgm:spPr/>
    </dgm:pt>
    <dgm:pt modelId="{D589FB7F-6676-46C9-A013-7A6F12A9FA7A}" type="pres">
      <dgm:prSet presAssocID="{058F03A1-43E6-49B8-8019-C427082BD0C0}" presName="imagNode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AD0A3485-8EBF-48E5-8825-4663AAC512B7}" type="pres">
      <dgm:prSet presAssocID="{1472D9D3-3713-464E-9BEF-6A2BBD2A2103}" presName="sibTrans" presStyleLbl="sibTrans2D1" presStyleIdx="0" presStyleCnt="0"/>
      <dgm:spPr/>
    </dgm:pt>
    <dgm:pt modelId="{224969EE-D6FA-43D0-ADD0-FF673AF5382B}" type="pres">
      <dgm:prSet presAssocID="{C9919EE8-88CD-4004-A16E-E98B3FE02648}" presName="compNode" presStyleCnt="0"/>
      <dgm:spPr/>
    </dgm:pt>
    <dgm:pt modelId="{E0DB72B9-0985-45BA-A8FE-3F6EA376B0AB}" type="pres">
      <dgm:prSet presAssocID="{C9919EE8-88CD-4004-A16E-E98B3FE02648}" presName="bkgdShape" presStyleLbl="node1" presStyleIdx="3" presStyleCnt="4"/>
      <dgm:spPr/>
    </dgm:pt>
    <dgm:pt modelId="{B3E6A398-A75C-4FFA-9B17-942A668DCEBD}" type="pres">
      <dgm:prSet presAssocID="{C9919EE8-88CD-4004-A16E-E98B3FE02648}" presName="nodeTx" presStyleLbl="node1" presStyleIdx="3" presStyleCnt="4">
        <dgm:presLayoutVars>
          <dgm:bulletEnabled val="1"/>
        </dgm:presLayoutVars>
      </dgm:prSet>
      <dgm:spPr/>
    </dgm:pt>
    <dgm:pt modelId="{A5F8C45F-8342-42C8-B47D-39F5D6732BFB}" type="pres">
      <dgm:prSet presAssocID="{C9919EE8-88CD-4004-A16E-E98B3FE02648}" presName="invisiNode" presStyleLbl="node1" presStyleIdx="3" presStyleCnt="4"/>
      <dgm:spPr/>
    </dgm:pt>
    <dgm:pt modelId="{E27CCA1F-8B39-4C1C-8C6E-E2C6276D029D}" type="pres">
      <dgm:prSet presAssocID="{C9919EE8-88CD-4004-A16E-E98B3FE02648}" presName="imagNode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C09AA10D-6486-4C9C-8D58-68EF35A40C89}" srcId="{F2ECF2CE-63C1-4174-907F-A9D7F8B9B54D}" destId="{058F03A1-43E6-49B8-8019-C427082BD0C0}" srcOrd="2" destOrd="0" parTransId="{EDEB25CD-5AAE-4B5F-82C7-8777C105B8F5}" sibTransId="{1472D9D3-3713-464E-9BEF-6A2BBD2A2103}"/>
    <dgm:cxn modelId="{5DBBF50E-E4A4-4DB0-848F-6689F610D72E}" type="presOf" srcId="{809459AE-BA17-4415-920A-72A435E8D63F}" destId="{A72BF2B7-498E-4B64-9B0B-6639201B0033}" srcOrd="1" destOrd="0" presId="urn:microsoft.com/office/officeart/2005/8/layout/hList7"/>
    <dgm:cxn modelId="{B162FA16-24E2-4D1E-B4F3-5E1255396E13}" type="presOf" srcId="{1472D9D3-3713-464E-9BEF-6A2BBD2A2103}" destId="{AD0A3485-8EBF-48E5-8825-4663AAC512B7}" srcOrd="0" destOrd="0" presId="urn:microsoft.com/office/officeart/2005/8/layout/hList7"/>
    <dgm:cxn modelId="{43A65827-41A5-4FFF-A533-421EA3481EE6}" srcId="{F2ECF2CE-63C1-4174-907F-A9D7F8B9B54D}" destId="{809459AE-BA17-4415-920A-72A435E8D63F}" srcOrd="1" destOrd="0" parTransId="{D3590F45-32D5-4E2A-B343-AA9256391BD6}" sibTransId="{A745551C-591E-4851-B67B-C4F764381C26}"/>
    <dgm:cxn modelId="{26EECC29-C1D1-40D7-A706-CE768CEDF38B}" type="presOf" srcId="{058F03A1-43E6-49B8-8019-C427082BD0C0}" destId="{767F5A75-4E47-4B4E-B5A5-3169E1DE0054}" srcOrd="0" destOrd="0" presId="urn:microsoft.com/office/officeart/2005/8/layout/hList7"/>
    <dgm:cxn modelId="{17C7602A-B474-4BEC-A520-D32C9A0203BA}" type="presOf" srcId="{FDAA830B-73AE-473A-BE49-0CB61158385C}" destId="{CECF6343-F69B-4EC3-B46E-E4A0E7E76695}" srcOrd="1" destOrd="0" presId="urn:microsoft.com/office/officeart/2005/8/layout/hList7"/>
    <dgm:cxn modelId="{F76DB930-F979-4D8C-9E2B-2C15C8AD5504}" type="presOf" srcId="{C9919EE8-88CD-4004-A16E-E98B3FE02648}" destId="{B3E6A398-A75C-4FFA-9B17-942A668DCEBD}" srcOrd="1" destOrd="0" presId="urn:microsoft.com/office/officeart/2005/8/layout/hList7"/>
    <dgm:cxn modelId="{BE3E7B3D-D800-4CED-95ED-B15396CE78AA}" type="presOf" srcId="{F2ECF2CE-63C1-4174-907F-A9D7F8B9B54D}" destId="{35A6ACA4-3582-4D04-A31C-9E59555B9789}" srcOrd="0" destOrd="0" presId="urn:microsoft.com/office/officeart/2005/8/layout/hList7"/>
    <dgm:cxn modelId="{2C054D68-6D27-4B88-9DC0-7DD996D4B3DA}" type="presOf" srcId="{FDAA830B-73AE-473A-BE49-0CB61158385C}" destId="{B01C85FB-5FA7-448B-8CD0-A060AEB2C1A2}" srcOrd="0" destOrd="0" presId="urn:microsoft.com/office/officeart/2005/8/layout/hList7"/>
    <dgm:cxn modelId="{14A62F5A-6F7E-4C6C-9990-FD75B9ED199A}" type="presOf" srcId="{809459AE-BA17-4415-920A-72A435E8D63F}" destId="{F5A594C8-FE4A-4B3B-A6B9-0009D39D43B3}" srcOrd="0" destOrd="0" presId="urn:microsoft.com/office/officeart/2005/8/layout/hList7"/>
    <dgm:cxn modelId="{81CE9C95-5865-40DA-9B62-D863C75AF46A}" srcId="{F2ECF2CE-63C1-4174-907F-A9D7F8B9B54D}" destId="{FDAA830B-73AE-473A-BE49-0CB61158385C}" srcOrd="0" destOrd="0" parTransId="{5B06DD60-A9AA-4C5B-A0AB-865D7BA6C517}" sibTransId="{78C65586-43DC-4FD7-A905-1A430EA56CD4}"/>
    <dgm:cxn modelId="{2DADD8C5-7D34-4275-BDF1-15037283952C}" srcId="{F2ECF2CE-63C1-4174-907F-A9D7F8B9B54D}" destId="{C9919EE8-88CD-4004-A16E-E98B3FE02648}" srcOrd="3" destOrd="0" parTransId="{336E57A1-D992-425F-AD0D-FED06EDB14FC}" sibTransId="{41858B2D-A317-48C0-B462-8E283BB43B18}"/>
    <dgm:cxn modelId="{11B3B3CA-7DA2-4588-AA08-C3387AA9AD8C}" type="presOf" srcId="{78C65586-43DC-4FD7-A905-1A430EA56CD4}" destId="{5C810C38-060F-42E0-8AE9-C64EB2D70E74}" srcOrd="0" destOrd="0" presId="urn:microsoft.com/office/officeart/2005/8/layout/hList7"/>
    <dgm:cxn modelId="{1A1191DD-3375-4D25-8D12-761AA1EE0464}" type="presOf" srcId="{C9919EE8-88CD-4004-A16E-E98B3FE02648}" destId="{E0DB72B9-0985-45BA-A8FE-3F6EA376B0AB}" srcOrd="0" destOrd="0" presId="urn:microsoft.com/office/officeart/2005/8/layout/hList7"/>
    <dgm:cxn modelId="{73DEAAED-B1F7-4C96-9FFE-5F1389CD103D}" type="presOf" srcId="{A745551C-591E-4851-B67B-C4F764381C26}" destId="{D2DDC7A3-2529-4B1F-9806-5BF1C84A8B87}" srcOrd="0" destOrd="0" presId="urn:microsoft.com/office/officeart/2005/8/layout/hList7"/>
    <dgm:cxn modelId="{8198DDFB-31CA-415A-BFEC-CB79C4FCC563}" type="presOf" srcId="{058F03A1-43E6-49B8-8019-C427082BD0C0}" destId="{A8EE41E7-251F-4E7F-8652-2663F6C9466C}" srcOrd="1" destOrd="0" presId="urn:microsoft.com/office/officeart/2005/8/layout/hList7"/>
    <dgm:cxn modelId="{BFF70DF7-FC58-4A11-B84B-C77EF2ED8BAD}" type="presParOf" srcId="{35A6ACA4-3582-4D04-A31C-9E59555B9789}" destId="{43E2A52F-AB70-404A-881C-BD49B2491C02}" srcOrd="0" destOrd="0" presId="urn:microsoft.com/office/officeart/2005/8/layout/hList7"/>
    <dgm:cxn modelId="{38E493AB-80FD-4A26-BDE1-8373FBF03D4F}" type="presParOf" srcId="{35A6ACA4-3582-4D04-A31C-9E59555B9789}" destId="{90C2F00D-2E4E-4593-890A-E60FDBD895C3}" srcOrd="1" destOrd="0" presId="urn:microsoft.com/office/officeart/2005/8/layout/hList7"/>
    <dgm:cxn modelId="{8B6591DF-D6F1-4A61-A70A-165D1D9D09DC}" type="presParOf" srcId="{90C2F00D-2E4E-4593-890A-E60FDBD895C3}" destId="{FC051058-F9F9-4D9A-A911-ECF0D89F8834}" srcOrd="0" destOrd="0" presId="urn:microsoft.com/office/officeart/2005/8/layout/hList7"/>
    <dgm:cxn modelId="{91A565C2-66DF-4C54-8204-0560B8EA198E}" type="presParOf" srcId="{FC051058-F9F9-4D9A-A911-ECF0D89F8834}" destId="{B01C85FB-5FA7-448B-8CD0-A060AEB2C1A2}" srcOrd="0" destOrd="0" presId="urn:microsoft.com/office/officeart/2005/8/layout/hList7"/>
    <dgm:cxn modelId="{2961169D-4305-488A-B927-ADB392FA0996}" type="presParOf" srcId="{FC051058-F9F9-4D9A-A911-ECF0D89F8834}" destId="{CECF6343-F69B-4EC3-B46E-E4A0E7E76695}" srcOrd="1" destOrd="0" presId="urn:microsoft.com/office/officeart/2005/8/layout/hList7"/>
    <dgm:cxn modelId="{E584193B-9484-40D8-AAB9-5C9BE72D5BD7}" type="presParOf" srcId="{FC051058-F9F9-4D9A-A911-ECF0D89F8834}" destId="{8E7418DE-F758-4ED4-BFFC-22DBDDA0E422}" srcOrd="2" destOrd="0" presId="urn:microsoft.com/office/officeart/2005/8/layout/hList7"/>
    <dgm:cxn modelId="{86846C40-CA55-4E8D-872B-0B1A57900A8D}" type="presParOf" srcId="{FC051058-F9F9-4D9A-A911-ECF0D89F8834}" destId="{069140C6-0B88-48A4-B0E3-12FC53ECCEF4}" srcOrd="3" destOrd="0" presId="urn:microsoft.com/office/officeart/2005/8/layout/hList7"/>
    <dgm:cxn modelId="{194FF6DF-9EC7-4935-BDB7-3057DBF7522A}" type="presParOf" srcId="{90C2F00D-2E4E-4593-890A-E60FDBD895C3}" destId="{5C810C38-060F-42E0-8AE9-C64EB2D70E74}" srcOrd="1" destOrd="0" presId="urn:microsoft.com/office/officeart/2005/8/layout/hList7"/>
    <dgm:cxn modelId="{4C00D2C5-8D6C-446F-A03D-161695FA2304}" type="presParOf" srcId="{90C2F00D-2E4E-4593-890A-E60FDBD895C3}" destId="{140390AA-B53C-452F-9446-570D4B8C64B8}" srcOrd="2" destOrd="0" presId="urn:microsoft.com/office/officeart/2005/8/layout/hList7"/>
    <dgm:cxn modelId="{52DEAEC0-CE32-4590-BFD7-651C0288D0F3}" type="presParOf" srcId="{140390AA-B53C-452F-9446-570D4B8C64B8}" destId="{F5A594C8-FE4A-4B3B-A6B9-0009D39D43B3}" srcOrd="0" destOrd="0" presId="urn:microsoft.com/office/officeart/2005/8/layout/hList7"/>
    <dgm:cxn modelId="{5EA221F0-4BAD-4C99-AD1F-D3D12840AEBE}" type="presParOf" srcId="{140390AA-B53C-452F-9446-570D4B8C64B8}" destId="{A72BF2B7-498E-4B64-9B0B-6639201B0033}" srcOrd="1" destOrd="0" presId="urn:microsoft.com/office/officeart/2005/8/layout/hList7"/>
    <dgm:cxn modelId="{EC9977A9-A4B4-413B-A57B-84872FDFB954}" type="presParOf" srcId="{140390AA-B53C-452F-9446-570D4B8C64B8}" destId="{7BFC6991-0262-4E6B-A2CE-0D296E185C58}" srcOrd="2" destOrd="0" presId="urn:microsoft.com/office/officeart/2005/8/layout/hList7"/>
    <dgm:cxn modelId="{BAA6BF4C-8E21-4E1F-BE3A-7A27FA07BE5E}" type="presParOf" srcId="{140390AA-B53C-452F-9446-570D4B8C64B8}" destId="{06755DC9-CB87-4489-B40C-D9BDD80C1B23}" srcOrd="3" destOrd="0" presId="urn:microsoft.com/office/officeart/2005/8/layout/hList7"/>
    <dgm:cxn modelId="{87E93B5B-65B8-46E7-8EBF-4C7948891BF7}" type="presParOf" srcId="{90C2F00D-2E4E-4593-890A-E60FDBD895C3}" destId="{D2DDC7A3-2529-4B1F-9806-5BF1C84A8B87}" srcOrd="3" destOrd="0" presId="urn:microsoft.com/office/officeart/2005/8/layout/hList7"/>
    <dgm:cxn modelId="{2CD85375-C3DA-44D8-8B8D-B5A59C2B94A6}" type="presParOf" srcId="{90C2F00D-2E4E-4593-890A-E60FDBD895C3}" destId="{E56919D4-0C64-4C03-8220-079BE0DF51B3}" srcOrd="4" destOrd="0" presId="urn:microsoft.com/office/officeart/2005/8/layout/hList7"/>
    <dgm:cxn modelId="{6205DC03-98F5-41A1-B44D-4952C6D6D44A}" type="presParOf" srcId="{E56919D4-0C64-4C03-8220-079BE0DF51B3}" destId="{767F5A75-4E47-4B4E-B5A5-3169E1DE0054}" srcOrd="0" destOrd="0" presId="urn:microsoft.com/office/officeart/2005/8/layout/hList7"/>
    <dgm:cxn modelId="{08CD5522-98EB-4A72-89D6-EF711F29543A}" type="presParOf" srcId="{E56919D4-0C64-4C03-8220-079BE0DF51B3}" destId="{A8EE41E7-251F-4E7F-8652-2663F6C9466C}" srcOrd="1" destOrd="0" presId="urn:microsoft.com/office/officeart/2005/8/layout/hList7"/>
    <dgm:cxn modelId="{EDC57981-E25F-4F18-9708-CE7CB3833504}" type="presParOf" srcId="{E56919D4-0C64-4C03-8220-079BE0DF51B3}" destId="{753E8827-C253-428F-BEB2-D617A6523EA1}" srcOrd="2" destOrd="0" presId="urn:microsoft.com/office/officeart/2005/8/layout/hList7"/>
    <dgm:cxn modelId="{B9F12135-1DD0-4404-BBA9-82C60E66DE72}" type="presParOf" srcId="{E56919D4-0C64-4C03-8220-079BE0DF51B3}" destId="{D589FB7F-6676-46C9-A013-7A6F12A9FA7A}" srcOrd="3" destOrd="0" presId="urn:microsoft.com/office/officeart/2005/8/layout/hList7"/>
    <dgm:cxn modelId="{4453F1E7-8784-4472-8CA1-19381D8E183C}" type="presParOf" srcId="{90C2F00D-2E4E-4593-890A-E60FDBD895C3}" destId="{AD0A3485-8EBF-48E5-8825-4663AAC512B7}" srcOrd="5" destOrd="0" presId="urn:microsoft.com/office/officeart/2005/8/layout/hList7"/>
    <dgm:cxn modelId="{EBE2BAF2-2A4C-4E36-BF3E-7CA6B34795E0}" type="presParOf" srcId="{90C2F00D-2E4E-4593-890A-E60FDBD895C3}" destId="{224969EE-D6FA-43D0-ADD0-FF673AF5382B}" srcOrd="6" destOrd="0" presId="urn:microsoft.com/office/officeart/2005/8/layout/hList7"/>
    <dgm:cxn modelId="{8B2B60B9-22E4-400A-BCAF-644A4349F484}" type="presParOf" srcId="{224969EE-D6FA-43D0-ADD0-FF673AF5382B}" destId="{E0DB72B9-0985-45BA-A8FE-3F6EA376B0AB}" srcOrd="0" destOrd="0" presId="urn:microsoft.com/office/officeart/2005/8/layout/hList7"/>
    <dgm:cxn modelId="{20C72C9D-6640-4B6A-BA7E-D419C66B2E2F}" type="presParOf" srcId="{224969EE-D6FA-43D0-ADD0-FF673AF5382B}" destId="{B3E6A398-A75C-4FFA-9B17-942A668DCEBD}" srcOrd="1" destOrd="0" presId="urn:microsoft.com/office/officeart/2005/8/layout/hList7"/>
    <dgm:cxn modelId="{B42CE42B-D9BA-4A82-9249-5688503DF2BE}" type="presParOf" srcId="{224969EE-D6FA-43D0-ADD0-FF673AF5382B}" destId="{A5F8C45F-8342-42C8-B47D-39F5D6732BFB}" srcOrd="2" destOrd="0" presId="urn:microsoft.com/office/officeart/2005/8/layout/hList7"/>
    <dgm:cxn modelId="{C0FD4350-693E-445A-866D-ED4872E0D2F3}" type="presParOf" srcId="{224969EE-D6FA-43D0-ADD0-FF673AF5382B}" destId="{E27CCA1F-8B39-4C1C-8C6E-E2C6276D029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3110421-E518-47E5-BDDA-15ABEAF015AF}" type="doc">
      <dgm:prSet loTypeId="urn:microsoft.com/office/officeart/2005/8/layout/hProcess4" loCatId="process" qsTypeId="urn:microsoft.com/office/officeart/2005/8/quickstyle/3d3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05F10A1-FD2B-4493-BA17-20A67C3177C7}">
      <dgm:prSet/>
      <dgm:spPr/>
      <dgm:t>
        <a:bodyPr/>
        <a:lstStyle/>
        <a:p>
          <a:pPr rtl="0"/>
          <a:r>
            <a:rPr lang="uk-UA"/>
            <a:t>1. Щиро</a:t>
          </a:r>
          <a:endParaRPr lang="ru-RU"/>
        </a:p>
      </dgm:t>
    </dgm:pt>
    <dgm:pt modelId="{19CF72A1-B271-48B6-94A0-235FCD4C2187}" type="parTrans" cxnId="{8CF132A6-5AF5-4372-8264-C52D82B2EB3E}">
      <dgm:prSet/>
      <dgm:spPr/>
      <dgm:t>
        <a:bodyPr/>
        <a:lstStyle/>
        <a:p>
          <a:endParaRPr lang="ru-RU"/>
        </a:p>
      </dgm:t>
    </dgm:pt>
    <dgm:pt modelId="{6ED11935-89D5-4CC5-9475-BF0F8AB9E7C6}" type="sibTrans" cxnId="{8CF132A6-5AF5-4372-8264-C52D82B2EB3E}">
      <dgm:prSet/>
      <dgm:spPr/>
      <dgm:t>
        <a:bodyPr/>
        <a:lstStyle/>
        <a:p>
          <a:endParaRPr lang="ru-RU"/>
        </a:p>
      </dgm:t>
    </dgm:pt>
    <dgm:pt modelId="{DDB283EF-C68D-45F3-A6AC-0C93103A713A}">
      <dgm:prSet/>
      <dgm:spPr/>
      <dgm:t>
        <a:bodyPr/>
        <a:lstStyle/>
        <a:p>
          <a:pPr rtl="0"/>
          <a:r>
            <a:rPr lang="uk-UA"/>
            <a:t>2. Конкретизуйте досягнення</a:t>
          </a:r>
          <a:endParaRPr lang="ru-RU"/>
        </a:p>
      </dgm:t>
    </dgm:pt>
    <dgm:pt modelId="{C7015D5A-330B-41C7-9410-DC079D29D3C9}" type="parTrans" cxnId="{8F84F6E7-B3AA-4FA4-BBE8-2886B97D7931}">
      <dgm:prSet/>
      <dgm:spPr/>
      <dgm:t>
        <a:bodyPr/>
        <a:lstStyle/>
        <a:p>
          <a:endParaRPr lang="ru-RU"/>
        </a:p>
      </dgm:t>
    </dgm:pt>
    <dgm:pt modelId="{55F467E8-9804-43F6-8BD6-FC3671A5C442}" type="sibTrans" cxnId="{8F84F6E7-B3AA-4FA4-BBE8-2886B97D7931}">
      <dgm:prSet/>
      <dgm:spPr/>
      <dgm:t>
        <a:bodyPr/>
        <a:lstStyle/>
        <a:p>
          <a:endParaRPr lang="ru-RU"/>
        </a:p>
      </dgm:t>
    </dgm:pt>
    <dgm:pt modelId="{2638AB22-3646-4DCA-8FBB-6F90B382C97A}">
      <dgm:prSet/>
      <dgm:spPr/>
      <dgm:t>
        <a:bodyPr/>
        <a:lstStyle/>
        <a:p>
          <a:pPr rtl="0"/>
          <a:r>
            <a:rPr lang="uk-UA"/>
            <a:t>3. Діловий стиль</a:t>
          </a:r>
          <a:endParaRPr lang="ru-RU"/>
        </a:p>
      </dgm:t>
    </dgm:pt>
    <dgm:pt modelId="{C726F8DF-C30B-4ECA-B7E0-27B858130867}" type="parTrans" cxnId="{540C55AA-1D6A-4880-A962-AA2447C9AD4F}">
      <dgm:prSet/>
      <dgm:spPr/>
      <dgm:t>
        <a:bodyPr/>
        <a:lstStyle/>
        <a:p>
          <a:endParaRPr lang="ru-RU"/>
        </a:p>
      </dgm:t>
    </dgm:pt>
    <dgm:pt modelId="{52B68C49-1E35-4867-A405-98DE9EBAC38C}" type="sibTrans" cxnId="{540C55AA-1D6A-4880-A962-AA2447C9AD4F}">
      <dgm:prSet/>
      <dgm:spPr/>
      <dgm:t>
        <a:bodyPr/>
        <a:lstStyle/>
        <a:p>
          <a:endParaRPr lang="ru-RU"/>
        </a:p>
      </dgm:t>
    </dgm:pt>
    <dgm:pt modelId="{ED85A5AA-8DEE-4756-8225-7C02886FE2C1}">
      <dgm:prSet/>
      <dgm:spPr/>
      <dgm:t>
        <a:bodyPr/>
        <a:lstStyle/>
        <a:p>
          <a:pPr rtl="0"/>
          <a:r>
            <a:rPr lang="uk-UA"/>
            <a:t>4. Короткі речення</a:t>
          </a:r>
          <a:endParaRPr lang="ru-RU"/>
        </a:p>
      </dgm:t>
    </dgm:pt>
    <dgm:pt modelId="{606ABD5E-ADC6-4F7E-890A-977804739AFB}" type="parTrans" cxnId="{AB478E3B-A5E9-49A7-B161-42FF233DD1A5}">
      <dgm:prSet/>
      <dgm:spPr/>
      <dgm:t>
        <a:bodyPr/>
        <a:lstStyle/>
        <a:p>
          <a:endParaRPr lang="ru-RU"/>
        </a:p>
      </dgm:t>
    </dgm:pt>
    <dgm:pt modelId="{9CF52230-743F-4A98-BDE4-9CA9B07AD609}" type="sibTrans" cxnId="{AB478E3B-A5E9-49A7-B161-42FF233DD1A5}">
      <dgm:prSet/>
      <dgm:spPr/>
      <dgm:t>
        <a:bodyPr/>
        <a:lstStyle/>
        <a:p>
          <a:endParaRPr lang="ru-RU"/>
        </a:p>
      </dgm:t>
    </dgm:pt>
    <dgm:pt modelId="{B700B028-2B01-44A4-8E45-57A90871690A}">
      <dgm:prSet/>
      <dgm:spPr/>
      <dgm:t>
        <a:bodyPr/>
        <a:lstStyle/>
        <a:p>
          <a:pPr rtl="0"/>
          <a:r>
            <a:rPr lang="uk-UA"/>
            <a:t>5. Дайте «відстоятися»</a:t>
          </a:r>
          <a:endParaRPr lang="ru-RU"/>
        </a:p>
      </dgm:t>
    </dgm:pt>
    <dgm:pt modelId="{0643AAAF-3D7A-4B95-B923-4DC4EA665332}" type="parTrans" cxnId="{9E515E29-0924-4C68-A966-3A7155C8691C}">
      <dgm:prSet/>
      <dgm:spPr/>
      <dgm:t>
        <a:bodyPr/>
        <a:lstStyle/>
        <a:p>
          <a:endParaRPr lang="ru-RU"/>
        </a:p>
      </dgm:t>
    </dgm:pt>
    <dgm:pt modelId="{0EAE4CF9-BEB8-4A34-8EE6-289107E7846D}" type="sibTrans" cxnId="{9E515E29-0924-4C68-A966-3A7155C8691C}">
      <dgm:prSet/>
      <dgm:spPr/>
      <dgm:t>
        <a:bodyPr/>
        <a:lstStyle/>
        <a:p>
          <a:endParaRPr lang="ru-RU"/>
        </a:p>
      </dgm:t>
    </dgm:pt>
    <dgm:pt modelId="{86252CE6-DA6C-43B4-AE57-DF427E13475B}" type="pres">
      <dgm:prSet presAssocID="{A3110421-E518-47E5-BDDA-15ABEAF015AF}" presName="Name0" presStyleCnt="0">
        <dgm:presLayoutVars>
          <dgm:dir/>
          <dgm:animLvl val="lvl"/>
          <dgm:resizeHandles val="exact"/>
        </dgm:presLayoutVars>
      </dgm:prSet>
      <dgm:spPr/>
    </dgm:pt>
    <dgm:pt modelId="{C0168043-9BF2-4311-92E9-9330B55FAE3C}" type="pres">
      <dgm:prSet presAssocID="{A3110421-E518-47E5-BDDA-15ABEAF015AF}" presName="tSp" presStyleCnt="0"/>
      <dgm:spPr/>
    </dgm:pt>
    <dgm:pt modelId="{A23B9217-E455-449F-A9D7-5C18B14AEF95}" type="pres">
      <dgm:prSet presAssocID="{A3110421-E518-47E5-BDDA-15ABEAF015AF}" presName="bSp" presStyleCnt="0"/>
      <dgm:spPr/>
    </dgm:pt>
    <dgm:pt modelId="{83AC6D58-7874-4D8A-9D7B-E06873D76027}" type="pres">
      <dgm:prSet presAssocID="{A3110421-E518-47E5-BDDA-15ABEAF015AF}" presName="process" presStyleCnt="0"/>
      <dgm:spPr/>
    </dgm:pt>
    <dgm:pt modelId="{9D985936-E0B4-4F64-BF2D-E52DBA8A0515}" type="pres">
      <dgm:prSet presAssocID="{505F10A1-FD2B-4493-BA17-20A67C3177C7}" presName="composite1" presStyleCnt="0"/>
      <dgm:spPr/>
    </dgm:pt>
    <dgm:pt modelId="{FF7AE659-F623-4154-BA20-AC6D524C9D3C}" type="pres">
      <dgm:prSet presAssocID="{505F10A1-FD2B-4493-BA17-20A67C3177C7}" presName="dummyNode1" presStyleLbl="node1" presStyleIdx="0" presStyleCnt="5"/>
      <dgm:spPr/>
    </dgm:pt>
    <dgm:pt modelId="{FC55FBF4-92A5-46ED-A104-381B05CD7589}" type="pres">
      <dgm:prSet presAssocID="{505F10A1-FD2B-4493-BA17-20A67C3177C7}" presName="childNode1" presStyleLbl="bgAcc1" presStyleIdx="0" presStyleCnt="5">
        <dgm:presLayoutVars>
          <dgm:bulletEnabled val="1"/>
        </dgm:presLayoutVars>
      </dgm:prSet>
      <dgm:spPr/>
    </dgm:pt>
    <dgm:pt modelId="{7695C073-BB63-4591-B9BD-C8DE0E4E7F25}" type="pres">
      <dgm:prSet presAssocID="{505F10A1-FD2B-4493-BA17-20A67C3177C7}" presName="childNode1tx" presStyleLbl="bgAcc1" presStyleIdx="0" presStyleCnt="5">
        <dgm:presLayoutVars>
          <dgm:bulletEnabled val="1"/>
        </dgm:presLayoutVars>
      </dgm:prSet>
      <dgm:spPr/>
    </dgm:pt>
    <dgm:pt modelId="{2BF92BC6-A8F7-417D-9EF8-446F035B27FF}" type="pres">
      <dgm:prSet presAssocID="{505F10A1-FD2B-4493-BA17-20A67C3177C7}" presName="parentNode1" presStyleLbl="node1" presStyleIdx="0" presStyleCnt="5">
        <dgm:presLayoutVars>
          <dgm:chMax val="1"/>
          <dgm:bulletEnabled val="1"/>
        </dgm:presLayoutVars>
      </dgm:prSet>
      <dgm:spPr/>
    </dgm:pt>
    <dgm:pt modelId="{A6CABF8F-C796-4C4F-8CA5-43CA05CCBC7F}" type="pres">
      <dgm:prSet presAssocID="{505F10A1-FD2B-4493-BA17-20A67C3177C7}" presName="connSite1" presStyleCnt="0"/>
      <dgm:spPr/>
    </dgm:pt>
    <dgm:pt modelId="{E39CD91A-BA25-46DE-BFE4-166C7A335CA0}" type="pres">
      <dgm:prSet presAssocID="{6ED11935-89D5-4CC5-9475-BF0F8AB9E7C6}" presName="Name9" presStyleLbl="sibTrans2D1" presStyleIdx="0" presStyleCnt="4"/>
      <dgm:spPr/>
    </dgm:pt>
    <dgm:pt modelId="{14BBB146-2AB3-4E0F-87DE-AA1BD351072C}" type="pres">
      <dgm:prSet presAssocID="{DDB283EF-C68D-45F3-A6AC-0C93103A713A}" presName="composite2" presStyleCnt="0"/>
      <dgm:spPr/>
    </dgm:pt>
    <dgm:pt modelId="{6A4B05FB-8E1C-48C3-976F-9F88177C9875}" type="pres">
      <dgm:prSet presAssocID="{DDB283EF-C68D-45F3-A6AC-0C93103A713A}" presName="dummyNode2" presStyleLbl="node1" presStyleIdx="0" presStyleCnt="5"/>
      <dgm:spPr/>
    </dgm:pt>
    <dgm:pt modelId="{4CB21E4D-2E54-4345-ABB2-148FC00308F4}" type="pres">
      <dgm:prSet presAssocID="{DDB283EF-C68D-45F3-A6AC-0C93103A713A}" presName="childNode2" presStyleLbl="bgAcc1" presStyleIdx="1" presStyleCnt="5">
        <dgm:presLayoutVars>
          <dgm:bulletEnabled val="1"/>
        </dgm:presLayoutVars>
      </dgm:prSet>
      <dgm:spPr/>
    </dgm:pt>
    <dgm:pt modelId="{89F2A7AC-71CB-4BDD-9A99-F41B682ABEAA}" type="pres">
      <dgm:prSet presAssocID="{DDB283EF-C68D-45F3-A6AC-0C93103A713A}" presName="childNode2tx" presStyleLbl="bgAcc1" presStyleIdx="1" presStyleCnt="5">
        <dgm:presLayoutVars>
          <dgm:bulletEnabled val="1"/>
        </dgm:presLayoutVars>
      </dgm:prSet>
      <dgm:spPr/>
    </dgm:pt>
    <dgm:pt modelId="{F1110D0E-1EAF-4E81-9C41-724829FF6DE2}" type="pres">
      <dgm:prSet presAssocID="{DDB283EF-C68D-45F3-A6AC-0C93103A713A}" presName="parentNode2" presStyleLbl="node1" presStyleIdx="1" presStyleCnt="5">
        <dgm:presLayoutVars>
          <dgm:chMax val="0"/>
          <dgm:bulletEnabled val="1"/>
        </dgm:presLayoutVars>
      </dgm:prSet>
      <dgm:spPr/>
    </dgm:pt>
    <dgm:pt modelId="{7ED3AEF2-2138-4DBB-9239-09257FEA3FE6}" type="pres">
      <dgm:prSet presAssocID="{DDB283EF-C68D-45F3-A6AC-0C93103A713A}" presName="connSite2" presStyleCnt="0"/>
      <dgm:spPr/>
    </dgm:pt>
    <dgm:pt modelId="{0FF5E0A7-FEE8-4C6C-B809-F39FF8044DE0}" type="pres">
      <dgm:prSet presAssocID="{55F467E8-9804-43F6-8BD6-FC3671A5C442}" presName="Name18" presStyleLbl="sibTrans2D1" presStyleIdx="1" presStyleCnt="4"/>
      <dgm:spPr/>
    </dgm:pt>
    <dgm:pt modelId="{BBFA8F55-7436-4DA6-B4BB-0FABF5C0CC87}" type="pres">
      <dgm:prSet presAssocID="{2638AB22-3646-4DCA-8FBB-6F90B382C97A}" presName="composite1" presStyleCnt="0"/>
      <dgm:spPr/>
    </dgm:pt>
    <dgm:pt modelId="{FE8F9978-B985-40AF-81FB-8541E7353645}" type="pres">
      <dgm:prSet presAssocID="{2638AB22-3646-4DCA-8FBB-6F90B382C97A}" presName="dummyNode1" presStyleLbl="node1" presStyleIdx="1" presStyleCnt="5"/>
      <dgm:spPr/>
    </dgm:pt>
    <dgm:pt modelId="{80237BB3-5FBF-41D5-AEAB-EF192C35D50C}" type="pres">
      <dgm:prSet presAssocID="{2638AB22-3646-4DCA-8FBB-6F90B382C97A}" presName="childNode1" presStyleLbl="bgAcc1" presStyleIdx="2" presStyleCnt="5">
        <dgm:presLayoutVars>
          <dgm:bulletEnabled val="1"/>
        </dgm:presLayoutVars>
      </dgm:prSet>
      <dgm:spPr/>
    </dgm:pt>
    <dgm:pt modelId="{4C6FD97A-CC27-4708-8F28-8BB3949CFB84}" type="pres">
      <dgm:prSet presAssocID="{2638AB22-3646-4DCA-8FBB-6F90B382C97A}" presName="childNode1tx" presStyleLbl="bgAcc1" presStyleIdx="2" presStyleCnt="5">
        <dgm:presLayoutVars>
          <dgm:bulletEnabled val="1"/>
        </dgm:presLayoutVars>
      </dgm:prSet>
      <dgm:spPr/>
    </dgm:pt>
    <dgm:pt modelId="{8CE21E33-2B66-42E1-A443-FFA705161EE2}" type="pres">
      <dgm:prSet presAssocID="{2638AB22-3646-4DCA-8FBB-6F90B382C97A}" presName="parentNode1" presStyleLbl="node1" presStyleIdx="2" presStyleCnt="5">
        <dgm:presLayoutVars>
          <dgm:chMax val="1"/>
          <dgm:bulletEnabled val="1"/>
        </dgm:presLayoutVars>
      </dgm:prSet>
      <dgm:spPr/>
    </dgm:pt>
    <dgm:pt modelId="{32DDAB1B-B3DF-4CC2-AE00-7E6769D9546A}" type="pres">
      <dgm:prSet presAssocID="{2638AB22-3646-4DCA-8FBB-6F90B382C97A}" presName="connSite1" presStyleCnt="0"/>
      <dgm:spPr/>
    </dgm:pt>
    <dgm:pt modelId="{4D2016F2-40D4-4AF2-9CCE-A4C996C951EE}" type="pres">
      <dgm:prSet presAssocID="{52B68C49-1E35-4867-A405-98DE9EBAC38C}" presName="Name9" presStyleLbl="sibTrans2D1" presStyleIdx="2" presStyleCnt="4"/>
      <dgm:spPr/>
    </dgm:pt>
    <dgm:pt modelId="{C72E40BC-FF88-4C9B-8C4D-2927D096A309}" type="pres">
      <dgm:prSet presAssocID="{ED85A5AA-8DEE-4756-8225-7C02886FE2C1}" presName="composite2" presStyleCnt="0"/>
      <dgm:spPr/>
    </dgm:pt>
    <dgm:pt modelId="{38372E8E-DDCB-47B8-8B14-999E91327C50}" type="pres">
      <dgm:prSet presAssocID="{ED85A5AA-8DEE-4756-8225-7C02886FE2C1}" presName="dummyNode2" presStyleLbl="node1" presStyleIdx="2" presStyleCnt="5"/>
      <dgm:spPr/>
    </dgm:pt>
    <dgm:pt modelId="{8FAFF6A1-DD2E-4BC0-A5AA-27FB43AA05E1}" type="pres">
      <dgm:prSet presAssocID="{ED85A5AA-8DEE-4756-8225-7C02886FE2C1}" presName="childNode2" presStyleLbl="bgAcc1" presStyleIdx="3" presStyleCnt="5">
        <dgm:presLayoutVars>
          <dgm:bulletEnabled val="1"/>
        </dgm:presLayoutVars>
      </dgm:prSet>
      <dgm:spPr/>
    </dgm:pt>
    <dgm:pt modelId="{D49F6CE6-24BD-4A44-BDBE-5C667E4E13C6}" type="pres">
      <dgm:prSet presAssocID="{ED85A5AA-8DEE-4756-8225-7C02886FE2C1}" presName="childNode2tx" presStyleLbl="bgAcc1" presStyleIdx="3" presStyleCnt="5">
        <dgm:presLayoutVars>
          <dgm:bulletEnabled val="1"/>
        </dgm:presLayoutVars>
      </dgm:prSet>
      <dgm:spPr/>
    </dgm:pt>
    <dgm:pt modelId="{82021A77-5078-46E1-95AF-593D2992EE01}" type="pres">
      <dgm:prSet presAssocID="{ED85A5AA-8DEE-4756-8225-7C02886FE2C1}" presName="parentNode2" presStyleLbl="node1" presStyleIdx="3" presStyleCnt="5">
        <dgm:presLayoutVars>
          <dgm:chMax val="0"/>
          <dgm:bulletEnabled val="1"/>
        </dgm:presLayoutVars>
      </dgm:prSet>
      <dgm:spPr/>
    </dgm:pt>
    <dgm:pt modelId="{A9B28670-7C23-439C-B6FA-E1EDDFF95866}" type="pres">
      <dgm:prSet presAssocID="{ED85A5AA-8DEE-4756-8225-7C02886FE2C1}" presName="connSite2" presStyleCnt="0"/>
      <dgm:spPr/>
    </dgm:pt>
    <dgm:pt modelId="{6DB76AE0-1FA3-414F-95B2-5A6706AD23D2}" type="pres">
      <dgm:prSet presAssocID="{9CF52230-743F-4A98-BDE4-9CA9B07AD609}" presName="Name18" presStyleLbl="sibTrans2D1" presStyleIdx="3" presStyleCnt="4"/>
      <dgm:spPr/>
    </dgm:pt>
    <dgm:pt modelId="{8571478F-E4AD-4D1E-BE51-37A3A0247FBB}" type="pres">
      <dgm:prSet presAssocID="{B700B028-2B01-44A4-8E45-57A90871690A}" presName="composite1" presStyleCnt="0"/>
      <dgm:spPr/>
    </dgm:pt>
    <dgm:pt modelId="{37A00CEF-EC07-40CE-9D42-CC497236C4C6}" type="pres">
      <dgm:prSet presAssocID="{B700B028-2B01-44A4-8E45-57A90871690A}" presName="dummyNode1" presStyleLbl="node1" presStyleIdx="3" presStyleCnt="5"/>
      <dgm:spPr/>
    </dgm:pt>
    <dgm:pt modelId="{09587D05-2F77-4CAA-907B-843C03A8F485}" type="pres">
      <dgm:prSet presAssocID="{B700B028-2B01-44A4-8E45-57A90871690A}" presName="childNode1" presStyleLbl="bgAcc1" presStyleIdx="4" presStyleCnt="5">
        <dgm:presLayoutVars>
          <dgm:bulletEnabled val="1"/>
        </dgm:presLayoutVars>
      </dgm:prSet>
      <dgm:spPr/>
    </dgm:pt>
    <dgm:pt modelId="{9BBE109C-532F-43AC-94E4-6F44219C910A}" type="pres">
      <dgm:prSet presAssocID="{B700B028-2B01-44A4-8E45-57A90871690A}" presName="childNode1tx" presStyleLbl="bgAcc1" presStyleIdx="4" presStyleCnt="5">
        <dgm:presLayoutVars>
          <dgm:bulletEnabled val="1"/>
        </dgm:presLayoutVars>
      </dgm:prSet>
      <dgm:spPr/>
    </dgm:pt>
    <dgm:pt modelId="{8A8B6D8E-DCC0-453D-8024-3500B0F680A0}" type="pres">
      <dgm:prSet presAssocID="{B700B028-2B01-44A4-8E45-57A90871690A}" presName="parentNode1" presStyleLbl="node1" presStyleIdx="4" presStyleCnt="5">
        <dgm:presLayoutVars>
          <dgm:chMax val="1"/>
          <dgm:bulletEnabled val="1"/>
        </dgm:presLayoutVars>
      </dgm:prSet>
      <dgm:spPr/>
    </dgm:pt>
    <dgm:pt modelId="{AF47AD7F-062D-4238-A2BA-59A7C92199DB}" type="pres">
      <dgm:prSet presAssocID="{B700B028-2B01-44A4-8E45-57A90871690A}" presName="connSite1" presStyleCnt="0"/>
      <dgm:spPr/>
    </dgm:pt>
  </dgm:ptLst>
  <dgm:cxnLst>
    <dgm:cxn modelId="{07099002-9BD1-4675-A7F5-AA6A16E3AF4A}" type="presOf" srcId="{ED85A5AA-8DEE-4756-8225-7C02886FE2C1}" destId="{82021A77-5078-46E1-95AF-593D2992EE01}" srcOrd="0" destOrd="0" presId="urn:microsoft.com/office/officeart/2005/8/layout/hProcess4"/>
    <dgm:cxn modelId="{7368ED11-5D1B-4F42-990D-D6F39C61C6CB}" type="presOf" srcId="{9CF52230-743F-4A98-BDE4-9CA9B07AD609}" destId="{6DB76AE0-1FA3-414F-95B2-5A6706AD23D2}" srcOrd="0" destOrd="0" presId="urn:microsoft.com/office/officeart/2005/8/layout/hProcess4"/>
    <dgm:cxn modelId="{96069323-9853-44B8-908A-B9236B846800}" type="presOf" srcId="{55F467E8-9804-43F6-8BD6-FC3671A5C442}" destId="{0FF5E0A7-FEE8-4C6C-B809-F39FF8044DE0}" srcOrd="0" destOrd="0" presId="urn:microsoft.com/office/officeart/2005/8/layout/hProcess4"/>
    <dgm:cxn modelId="{4C95F823-BEC3-4844-999C-C5C96E076D91}" type="presOf" srcId="{DDB283EF-C68D-45F3-A6AC-0C93103A713A}" destId="{F1110D0E-1EAF-4E81-9C41-724829FF6DE2}" srcOrd="0" destOrd="0" presId="urn:microsoft.com/office/officeart/2005/8/layout/hProcess4"/>
    <dgm:cxn modelId="{D1743728-3199-4407-97F6-3D29E0611374}" type="presOf" srcId="{505F10A1-FD2B-4493-BA17-20A67C3177C7}" destId="{2BF92BC6-A8F7-417D-9EF8-446F035B27FF}" srcOrd="0" destOrd="0" presId="urn:microsoft.com/office/officeart/2005/8/layout/hProcess4"/>
    <dgm:cxn modelId="{9E515E29-0924-4C68-A966-3A7155C8691C}" srcId="{A3110421-E518-47E5-BDDA-15ABEAF015AF}" destId="{B700B028-2B01-44A4-8E45-57A90871690A}" srcOrd="4" destOrd="0" parTransId="{0643AAAF-3D7A-4B95-B923-4DC4EA665332}" sibTransId="{0EAE4CF9-BEB8-4A34-8EE6-289107E7846D}"/>
    <dgm:cxn modelId="{AB478E3B-A5E9-49A7-B161-42FF233DD1A5}" srcId="{A3110421-E518-47E5-BDDA-15ABEAF015AF}" destId="{ED85A5AA-8DEE-4756-8225-7C02886FE2C1}" srcOrd="3" destOrd="0" parTransId="{606ABD5E-ADC6-4F7E-890A-977804739AFB}" sibTransId="{9CF52230-743F-4A98-BDE4-9CA9B07AD609}"/>
    <dgm:cxn modelId="{1952CD44-7E3D-4F7B-AA75-2DC750BAE9C0}" type="presOf" srcId="{52B68C49-1E35-4867-A405-98DE9EBAC38C}" destId="{4D2016F2-40D4-4AF2-9CCE-A4C996C951EE}" srcOrd="0" destOrd="0" presId="urn:microsoft.com/office/officeart/2005/8/layout/hProcess4"/>
    <dgm:cxn modelId="{DE08A971-CB76-473B-A45F-BE492FED5302}" type="presOf" srcId="{A3110421-E518-47E5-BDDA-15ABEAF015AF}" destId="{86252CE6-DA6C-43B4-AE57-DF427E13475B}" srcOrd="0" destOrd="0" presId="urn:microsoft.com/office/officeart/2005/8/layout/hProcess4"/>
    <dgm:cxn modelId="{1750D875-3B6E-4E72-BD63-AD50159A0451}" type="presOf" srcId="{6ED11935-89D5-4CC5-9475-BF0F8AB9E7C6}" destId="{E39CD91A-BA25-46DE-BFE4-166C7A335CA0}" srcOrd="0" destOrd="0" presId="urn:microsoft.com/office/officeart/2005/8/layout/hProcess4"/>
    <dgm:cxn modelId="{43F0A89D-7A97-471E-B0D8-5040166944C6}" type="presOf" srcId="{2638AB22-3646-4DCA-8FBB-6F90B382C97A}" destId="{8CE21E33-2B66-42E1-A443-FFA705161EE2}" srcOrd="0" destOrd="0" presId="urn:microsoft.com/office/officeart/2005/8/layout/hProcess4"/>
    <dgm:cxn modelId="{8CF132A6-5AF5-4372-8264-C52D82B2EB3E}" srcId="{A3110421-E518-47E5-BDDA-15ABEAF015AF}" destId="{505F10A1-FD2B-4493-BA17-20A67C3177C7}" srcOrd="0" destOrd="0" parTransId="{19CF72A1-B271-48B6-94A0-235FCD4C2187}" sibTransId="{6ED11935-89D5-4CC5-9475-BF0F8AB9E7C6}"/>
    <dgm:cxn modelId="{540C55AA-1D6A-4880-A962-AA2447C9AD4F}" srcId="{A3110421-E518-47E5-BDDA-15ABEAF015AF}" destId="{2638AB22-3646-4DCA-8FBB-6F90B382C97A}" srcOrd="2" destOrd="0" parTransId="{C726F8DF-C30B-4ECA-B7E0-27B858130867}" sibTransId="{52B68C49-1E35-4867-A405-98DE9EBAC38C}"/>
    <dgm:cxn modelId="{70812CB0-0F63-4548-B498-87D5CACF98CE}" type="presOf" srcId="{B700B028-2B01-44A4-8E45-57A90871690A}" destId="{8A8B6D8E-DCC0-453D-8024-3500B0F680A0}" srcOrd="0" destOrd="0" presId="urn:microsoft.com/office/officeart/2005/8/layout/hProcess4"/>
    <dgm:cxn modelId="{8F84F6E7-B3AA-4FA4-BBE8-2886B97D7931}" srcId="{A3110421-E518-47E5-BDDA-15ABEAF015AF}" destId="{DDB283EF-C68D-45F3-A6AC-0C93103A713A}" srcOrd="1" destOrd="0" parTransId="{C7015D5A-330B-41C7-9410-DC079D29D3C9}" sibTransId="{55F467E8-9804-43F6-8BD6-FC3671A5C442}"/>
    <dgm:cxn modelId="{57251F05-945F-4D52-82E7-9A11856352A7}" type="presParOf" srcId="{86252CE6-DA6C-43B4-AE57-DF427E13475B}" destId="{C0168043-9BF2-4311-92E9-9330B55FAE3C}" srcOrd="0" destOrd="0" presId="urn:microsoft.com/office/officeart/2005/8/layout/hProcess4"/>
    <dgm:cxn modelId="{5783E664-5190-46EB-AE49-7E0990BAD605}" type="presParOf" srcId="{86252CE6-DA6C-43B4-AE57-DF427E13475B}" destId="{A23B9217-E455-449F-A9D7-5C18B14AEF95}" srcOrd="1" destOrd="0" presId="urn:microsoft.com/office/officeart/2005/8/layout/hProcess4"/>
    <dgm:cxn modelId="{D4CF23B1-F916-4946-B2A3-CC6E8D37FC50}" type="presParOf" srcId="{86252CE6-DA6C-43B4-AE57-DF427E13475B}" destId="{83AC6D58-7874-4D8A-9D7B-E06873D76027}" srcOrd="2" destOrd="0" presId="urn:microsoft.com/office/officeart/2005/8/layout/hProcess4"/>
    <dgm:cxn modelId="{E6791218-C6CD-4595-84C4-C285D2BD3CAE}" type="presParOf" srcId="{83AC6D58-7874-4D8A-9D7B-E06873D76027}" destId="{9D985936-E0B4-4F64-BF2D-E52DBA8A0515}" srcOrd="0" destOrd="0" presId="urn:microsoft.com/office/officeart/2005/8/layout/hProcess4"/>
    <dgm:cxn modelId="{4395EF8B-2780-4213-8D97-A2C3A341879A}" type="presParOf" srcId="{9D985936-E0B4-4F64-BF2D-E52DBA8A0515}" destId="{FF7AE659-F623-4154-BA20-AC6D524C9D3C}" srcOrd="0" destOrd="0" presId="urn:microsoft.com/office/officeart/2005/8/layout/hProcess4"/>
    <dgm:cxn modelId="{28995357-F023-4850-8E69-BAEA03C7EDE0}" type="presParOf" srcId="{9D985936-E0B4-4F64-BF2D-E52DBA8A0515}" destId="{FC55FBF4-92A5-46ED-A104-381B05CD7589}" srcOrd="1" destOrd="0" presId="urn:microsoft.com/office/officeart/2005/8/layout/hProcess4"/>
    <dgm:cxn modelId="{E6B90BEB-F2BC-4F16-9E0D-27ACC179E152}" type="presParOf" srcId="{9D985936-E0B4-4F64-BF2D-E52DBA8A0515}" destId="{7695C073-BB63-4591-B9BD-C8DE0E4E7F25}" srcOrd="2" destOrd="0" presId="urn:microsoft.com/office/officeart/2005/8/layout/hProcess4"/>
    <dgm:cxn modelId="{AFF9319C-BA37-4213-8581-BCC1AAF2FB73}" type="presParOf" srcId="{9D985936-E0B4-4F64-BF2D-E52DBA8A0515}" destId="{2BF92BC6-A8F7-417D-9EF8-446F035B27FF}" srcOrd="3" destOrd="0" presId="urn:microsoft.com/office/officeart/2005/8/layout/hProcess4"/>
    <dgm:cxn modelId="{B95EC6EC-06A2-450B-8125-233CB3621FA5}" type="presParOf" srcId="{9D985936-E0B4-4F64-BF2D-E52DBA8A0515}" destId="{A6CABF8F-C796-4C4F-8CA5-43CA05CCBC7F}" srcOrd="4" destOrd="0" presId="urn:microsoft.com/office/officeart/2005/8/layout/hProcess4"/>
    <dgm:cxn modelId="{42D2E02F-89E8-4ACD-A611-1A238887219A}" type="presParOf" srcId="{83AC6D58-7874-4D8A-9D7B-E06873D76027}" destId="{E39CD91A-BA25-46DE-BFE4-166C7A335CA0}" srcOrd="1" destOrd="0" presId="urn:microsoft.com/office/officeart/2005/8/layout/hProcess4"/>
    <dgm:cxn modelId="{583EE7CA-0BDE-431B-8AE8-10E7DC1F7A87}" type="presParOf" srcId="{83AC6D58-7874-4D8A-9D7B-E06873D76027}" destId="{14BBB146-2AB3-4E0F-87DE-AA1BD351072C}" srcOrd="2" destOrd="0" presId="urn:microsoft.com/office/officeart/2005/8/layout/hProcess4"/>
    <dgm:cxn modelId="{457B7D84-913E-4421-B893-A6FECAA01CD7}" type="presParOf" srcId="{14BBB146-2AB3-4E0F-87DE-AA1BD351072C}" destId="{6A4B05FB-8E1C-48C3-976F-9F88177C9875}" srcOrd="0" destOrd="0" presId="urn:microsoft.com/office/officeart/2005/8/layout/hProcess4"/>
    <dgm:cxn modelId="{B72378A7-83C9-44C0-8A21-8CD19CC2B148}" type="presParOf" srcId="{14BBB146-2AB3-4E0F-87DE-AA1BD351072C}" destId="{4CB21E4D-2E54-4345-ABB2-148FC00308F4}" srcOrd="1" destOrd="0" presId="urn:microsoft.com/office/officeart/2005/8/layout/hProcess4"/>
    <dgm:cxn modelId="{1FEF674B-18D1-4F52-A5DE-F81F9C977C89}" type="presParOf" srcId="{14BBB146-2AB3-4E0F-87DE-AA1BD351072C}" destId="{89F2A7AC-71CB-4BDD-9A99-F41B682ABEAA}" srcOrd="2" destOrd="0" presId="urn:microsoft.com/office/officeart/2005/8/layout/hProcess4"/>
    <dgm:cxn modelId="{892F5A2E-A536-4A54-931E-C6294B9DA81E}" type="presParOf" srcId="{14BBB146-2AB3-4E0F-87DE-AA1BD351072C}" destId="{F1110D0E-1EAF-4E81-9C41-724829FF6DE2}" srcOrd="3" destOrd="0" presId="urn:microsoft.com/office/officeart/2005/8/layout/hProcess4"/>
    <dgm:cxn modelId="{95E6F4D6-70C3-499E-B059-106E29BA828C}" type="presParOf" srcId="{14BBB146-2AB3-4E0F-87DE-AA1BD351072C}" destId="{7ED3AEF2-2138-4DBB-9239-09257FEA3FE6}" srcOrd="4" destOrd="0" presId="urn:microsoft.com/office/officeart/2005/8/layout/hProcess4"/>
    <dgm:cxn modelId="{086CAEBE-6D45-447B-91CA-5DF418C8118F}" type="presParOf" srcId="{83AC6D58-7874-4D8A-9D7B-E06873D76027}" destId="{0FF5E0A7-FEE8-4C6C-B809-F39FF8044DE0}" srcOrd="3" destOrd="0" presId="urn:microsoft.com/office/officeart/2005/8/layout/hProcess4"/>
    <dgm:cxn modelId="{6C625CF4-78A8-490E-8CC0-FEA38BA1EEE6}" type="presParOf" srcId="{83AC6D58-7874-4D8A-9D7B-E06873D76027}" destId="{BBFA8F55-7436-4DA6-B4BB-0FABF5C0CC87}" srcOrd="4" destOrd="0" presId="urn:microsoft.com/office/officeart/2005/8/layout/hProcess4"/>
    <dgm:cxn modelId="{D63786D6-50A6-4006-B56F-560BA54C58B3}" type="presParOf" srcId="{BBFA8F55-7436-4DA6-B4BB-0FABF5C0CC87}" destId="{FE8F9978-B985-40AF-81FB-8541E7353645}" srcOrd="0" destOrd="0" presId="urn:microsoft.com/office/officeart/2005/8/layout/hProcess4"/>
    <dgm:cxn modelId="{5D3DAE2C-F592-4567-97B2-45719D4B00E1}" type="presParOf" srcId="{BBFA8F55-7436-4DA6-B4BB-0FABF5C0CC87}" destId="{80237BB3-5FBF-41D5-AEAB-EF192C35D50C}" srcOrd="1" destOrd="0" presId="urn:microsoft.com/office/officeart/2005/8/layout/hProcess4"/>
    <dgm:cxn modelId="{2E25DA63-ACA9-4792-A638-22EC53A2AA58}" type="presParOf" srcId="{BBFA8F55-7436-4DA6-B4BB-0FABF5C0CC87}" destId="{4C6FD97A-CC27-4708-8F28-8BB3949CFB84}" srcOrd="2" destOrd="0" presId="urn:microsoft.com/office/officeart/2005/8/layout/hProcess4"/>
    <dgm:cxn modelId="{318843FB-77FE-414A-B1EA-14EB59280AAC}" type="presParOf" srcId="{BBFA8F55-7436-4DA6-B4BB-0FABF5C0CC87}" destId="{8CE21E33-2B66-42E1-A443-FFA705161EE2}" srcOrd="3" destOrd="0" presId="urn:microsoft.com/office/officeart/2005/8/layout/hProcess4"/>
    <dgm:cxn modelId="{D89E7D1E-206C-46FD-B923-B9B1B7A89BCB}" type="presParOf" srcId="{BBFA8F55-7436-4DA6-B4BB-0FABF5C0CC87}" destId="{32DDAB1B-B3DF-4CC2-AE00-7E6769D9546A}" srcOrd="4" destOrd="0" presId="urn:microsoft.com/office/officeart/2005/8/layout/hProcess4"/>
    <dgm:cxn modelId="{AB3757A2-F0B5-4CA6-8056-291FB3FE5C16}" type="presParOf" srcId="{83AC6D58-7874-4D8A-9D7B-E06873D76027}" destId="{4D2016F2-40D4-4AF2-9CCE-A4C996C951EE}" srcOrd="5" destOrd="0" presId="urn:microsoft.com/office/officeart/2005/8/layout/hProcess4"/>
    <dgm:cxn modelId="{F5AFFAF2-D44D-4F90-B605-43141D227028}" type="presParOf" srcId="{83AC6D58-7874-4D8A-9D7B-E06873D76027}" destId="{C72E40BC-FF88-4C9B-8C4D-2927D096A309}" srcOrd="6" destOrd="0" presId="urn:microsoft.com/office/officeart/2005/8/layout/hProcess4"/>
    <dgm:cxn modelId="{13D517B2-C74A-4416-A119-A4F951AC1514}" type="presParOf" srcId="{C72E40BC-FF88-4C9B-8C4D-2927D096A309}" destId="{38372E8E-DDCB-47B8-8B14-999E91327C50}" srcOrd="0" destOrd="0" presId="urn:microsoft.com/office/officeart/2005/8/layout/hProcess4"/>
    <dgm:cxn modelId="{10531129-9B5F-4900-A9F5-3F05CF8B80C6}" type="presParOf" srcId="{C72E40BC-FF88-4C9B-8C4D-2927D096A309}" destId="{8FAFF6A1-DD2E-4BC0-A5AA-27FB43AA05E1}" srcOrd="1" destOrd="0" presId="urn:microsoft.com/office/officeart/2005/8/layout/hProcess4"/>
    <dgm:cxn modelId="{1228CD95-9525-4D64-9988-40B306612A16}" type="presParOf" srcId="{C72E40BC-FF88-4C9B-8C4D-2927D096A309}" destId="{D49F6CE6-24BD-4A44-BDBE-5C667E4E13C6}" srcOrd="2" destOrd="0" presId="urn:microsoft.com/office/officeart/2005/8/layout/hProcess4"/>
    <dgm:cxn modelId="{B7A762F1-CEE2-472D-8DEB-29B474CA6059}" type="presParOf" srcId="{C72E40BC-FF88-4C9B-8C4D-2927D096A309}" destId="{82021A77-5078-46E1-95AF-593D2992EE01}" srcOrd="3" destOrd="0" presId="urn:microsoft.com/office/officeart/2005/8/layout/hProcess4"/>
    <dgm:cxn modelId="{32EA7992-3CE1-44F9-A29A-67A29B5D55A8}" type="presParOf" srcId="{C72E40BC-FF88-4C9B-8C4D-2927D096A309}" destId="{A9B28670-7C23-439C-B6FA-E1EDDFF95866}" srcOrd="4" destOrd="0" presId="urn:microsoft.com/office/officeart/2005/8/layout/hProcess4"/>
    <dgm:cxn modelId="{7FF12A93-9E36-42DE-8CDB-250426B88FC2}" type="presParOf" srcId="{83AC6D58-7874-4D8A-9D7B-E06873D76027}" destId="{6DB76AE0-1FA3-414F-95B2-5A6706AD23D2}" srcOrd="7" destOrd="0" presId="urn:microsoft.com/office/officeart/2005/8/layout/hProcess4"/>
    <dgm:cxn modelId="{E11F66A1-F2F7-4F16-9DA9-AA71CE4263D2}" type="presParOf" srcId="{83AC6D58-7874-4D8A-9D7B-E06873D76027}" destId="{8571478F-E4AD-4D1E-BE51-37A3A0247FBB}" srcOrd="8" destOrd="0" presId="urn:microsoft.com/office/officeart/2005/8/layout/hProcess4"/>
    <dgm:cxn modelId="{65E5D7EF-9E5F-49F4-8323-5F79AD358616}" type="presParOf" srcId="{8571478F-E4AD-4D1E-BE51-37A3A0247FBB}" destId="{37A00CEF-EC07-40CE-9D42-CC497236C4C6}" srcOrd="0" destOrd="0" presId="urn:microsoft.com/office/officeart/2005/8/layout/hProcess4"/>
    <dgm:cxn modelId="{0E89CD88-8AAC-4D96-BA05-F14D5CE8410A}" type="presParOf" srcId="{8571478F-E4AD-4D1E-BE51-37A3A0247FBB}" destId="{09587D05-2F77-4CAA-907B-843C03A8F485}" srcOrd="1" destOrd="0" presId="urn:microsoft.com/office/officeart/2005/8/layout/hProcess4"/>
    <dgm:cxn modelId="{9273C544-B4A0-48D8-B7AB-3B612B384B0D}" type="presParOf" srcId="{8571478F-E4AD-4D1E-BE51-37A3A0247FBB}" destId="{9BBE109C-532F-43AC-94E4-6F44219C910A}" srcOrd="2" destOrd="0" presId="urn:microsoft.com/office/officeart/2005/8/layout/hProcess4"/>
    <dgm:cxn modelId="{7E01D634-6AA8-4435-9BAD-6FF18035A50F}" type="presParOf" srcId="{8571478F-E4AD-4D1E-BE51-37A3A0247FBB}" destId="{8A8B6D8E-DCC0-453D-8024-3500B0F680A0}" srcOrd="3" destOrd="0" presId="urn:microsoft.com/office/officeart/2005/8/layout/hProcess4"/>
    <dgm:cxn modelId="{F9CC38DE-5B5F-4F35-AEA8-724E0FF16E30}" type="presParOf" srcId="{8571478F-E4AD-4D1E-BE51-37A3A0247FBB}" destId="{AF47AD7F-062D-4238-A2BA-59A7C92199DB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BB8162-65AB-41C7-AB26-4655121DACC4}">
      <dsp:nvSpPr>
        <dsp:cNvPr id="0" name=""/>
        <dsp:cNvSpPr/>
      </dsp:nvSpPr>
      <dsp:spPr>
        <a:xfrm rot="10800000">
          <a:off x="3058774" y="360770"/>
          <a:ext cx="7921422" cy="3990490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9696" tIns="121920" rIns="227584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kern="1200" dirty="0"/>
            <a:t>1) особиста зацікавленість у вступі на ОП</a:t>
          </a:r>
        </a:p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kern="1200" dirty="0"/>
            <a:t>2) відповідні очікування</a:t>
          </a:r>
        </a:p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kern="1200" dirty="0"/>
            <a:t>3) досягнення у навчанні та інших видах діяльності</a:t>
          </a:r>
        </a:p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kern="1200" dirty="0"/>
            <a:t>4) власні сильні та слабкі сторони</a:t>
          </a:r>
          <a:endParaRPr lang="ru-RU" sz="3200" kern="1200" dirty="0"/>
        </a:p>
      </dsp:txBody>
      <dsp:txXfrm rot="10800000">
        <a:off x="4056396" y="360770"/>
        <a:ext cx="6923800" cy="3990490"/>
      </dsp:txXfrm>
    </dsp:sp>
    <dsp:sp modelId="{89DB9FAF-60F0-4547-AF2C-2A0C4C95F1C4}">
      <dsp:nvSpPr>
        <dsp:cNvPr id="0" name=""/>
        <dsp:cNvSpPr/>
      </dsp:nvSpPr>
      <dsp:spPr>
        <a:xfrm>
          <a:off x="997622" y="377251"/>
          <a:ext cx="3990490" cy="399049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5D9B68-C9A0-4A82-9A45-54F20B257DC6}">
      <dsp:nvSpPr>
        <dsp:cNvPr id="0" name=""/>
        <dsp:cNvSpPr/>
      </dsp:nvSpPr>
      <dsp:spPr>
        <a:xfrm>
          <a:off x="828950" y="0"/>
          <a:ext cx="9394774" cy="4011460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E00017-718E-4202-B146-9E0CA1497579}">
      <dsp:nvSpPr>
        <dsp:cNvPr id="0" name=""/>
        <dsp:cNvSpPr/>
      </dsp:nvSpPr>
      <dsp:spPr>
        <a:xfrm>
          <a:off x="5531" y="1203437"/>
          <a:ext cx="2660629" cy="160458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b="1" kern="1200" dirty="0"/>
            <a:t>Відомості про адресата та адресанта</a:t>
          </a:r>
          <a:endParaRPr lang="ru-RU" sz="2900" kern="1200" dirty="0"/>
        </a:p>
      </dsp:txBody>
      <dsp:txXfrm>
        <a:off x="83860" y="1281766"/>
        <a:ext cx="2503971" cy="1447926"/>
      </dsp:txXfrm>
    </dsp:sp>
    <dsp:sp modelId="{0EDDEA7C-F43C-4A37-82DE-75A018D2CCA0}">
      <dsp:nvSpPr>
        <dsp:cNvPr id="0" name=""/>
        <dsp:cNvSpPr/>
      </dsp:nvSpPr>
      <dsp:spPr>
        <a:xfrm>
          <a:off x="2836770" y="1190906"/>
          <a:ext cx="2660629" cy="1604584"/>
        </a:xfrm>
        <a:prstGeom prst="roundRect">
          <a:avLst/>
        </a:prstGeom>
        <a:solidFill>
          <a:schemeClr val="accent4">
            <a:hueOff val="548478"/>
            <a:satOff val="2377"/>
            <a:lumOff val="156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b="1" kern="1200" dirty="0"/>
            <a:t>Вступ</a:t>
          </a:r>
          <a:endParaRPr lang="ru-RU" sz="2900" kern="1200" dirty="0"/>
        </a:p>
      </dsp:txBody>
      <dsp:txXfrm>
        <a:off x="2915099" y="1269235"/>
        <a:ext cx="2503971" cy="1447926"/>
      </dsp:txXfrm>
    </dsp:sp>
    <dsp:sp modelId="{78D34D76-40AB-4F79-BBDE-EA3EF6F4C924}">
      <dsp:nvSpPr>
        <dsp:cNvPr id="0" name=""/>
        <dsp:cNvSpPr/>
      </dsp:nvSpPr>
      <dsp:spPr>
        <a:xfrm>
          <a:off x="5630431" y="1203437"/>
          <a:ext cx="2660629" cy="1604584"/>
        </a:xfrm>
        <a:prstGeom prst="roundRect">
          <a:avLst/>
        </a:prstGeom>
        <a:solidFill>
          <a:schemeClr val="accent4">
            <a:hueOff val="1096956"/>
            <a:satOff val="4755"/>
            <a:lumOff val="313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b="1" kern="1200" dirty="0"/>
            <a:t>Основна частина</a:t>
          </a:r>
          <a:endParaRPr lang="ru-RU" sz="2900" kern="1200" dirty="0"/>
        </a:p>
      </dsp:txBody>
      <dsp:txXfrm>
        <a:off x="5708760" y="1281766"/>
        <a:ext cx="2503971" cy="1447926"/>
      </dsp:txXfrm>
    </dsp:sp>
    <dsp:sp modelId="{BFFB1E12-5B34-4EC0-AA57-403BC6026243}">
      <dsp:nvSpPr>
        <dsp:cNvPr id="0" name=""/>
        <dsp:cNvSpPr/>
      </dsp:nvSpPr>
      <dsp:spPr>
        <a:xfrm>
          <a:off x="8386514" y="1203437"/>
          <a:ext cx="2660629" cy="1604584"/>
        </a:xfrm>
        <a:prstGeom prst="roundRect">
          <a:avLst/>
        </a:prstGeom>
        <a:solidFill>
          <a:schemeClr val="accent4">
            <a:hueOff val="1645434"/>
            <a:satOff val="7132"/>
            <a:lumOff val="470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b="1" kern="1200"/>
            <a:t>Заключна частина</a:t>
          </a:r>
          <a:endParaRPr lang="ru-RU" sz="2900" kern="1200"/>
        </a:p>
      </dsp:txBody>
      <dsp:txXfrm>
        <a:off x="8464843" y="1281766"/>
        <a:ext cx="2503971" cy="14479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3E30BB-7AAD-49B5-97FB-F73335BA294D}">
      <dsp:nvSpPr>
        <dsp:cNvPr id="0" name=""/>
        <dsp:cNvSpPr/>
      </dsp:nvSpPr>
      <dsp:spPr>
        <a:xfrm>
          <a:off x="0" y="184187"/>
          <a:ext cx="10777103" cy="16309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100" kern="1200" dirty="0"/>
            <a:t>Чому Ви обрали для здобуття саме цю спеціальність?</a:t>
          </a:r>
          <a:endParaRPr lang="ru-RU" sz="4100" kern="1200" dirty="0"/>
        </a:p>
      </dsp:txBody>
      <dsp:txXfrm>
        <a:off x="79618" y="263805"/>
        <a:ext cx="10617867" cy="1471744"/>
      </dsp:txXfrm>
    </dsp:sp>
    <dsp:sp modelId="{E4CD39A7-61A0-4F97-8B02-CF8DE1D34879}">
      <dsp:nvSpPr>
        <dsp:cNvPr id="0" name=""/>
        <dsp:cNvSpPr/>
      </dsp:nvSpPr>
      <dsp:spPr>
        <a:xfrm>
          <a:off x="0" y="1933247"/>
          <a:ext cx="10777103" cy="1630980"/>
        </a:xfrm>
        <a:prstGeom prst="roundRect">
          <a:avLst/>
        </a:prstGeom>
        <a:solidFill>
          <a:schemeClr val="accent3">
            <a:hueOff val="935912"/>
            <a:satOff val="-252"/>
            <a:lumOff val="764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100" kern="1200" dirty="0"/>
            <a:t>Як навчання у даному ЗВО сприятиме Вашому професійному розвитку і зростанню?</a:t>
          </a:r>
          <a:endParaRPr lang="ru-RU" sz="4100" kern="1200" dirty="0"/>
        </a:p>
      </dsp:txBody>
      <dsp:txXfrm>
        <a:off x="79618" y="2012865"/>
        <a:ext cx="10617867" cy="14717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507211-6117-452F-B2A8-A75079A9FEED}">
      <dsp:nvSpPr>
        <dsp:cNvPr id="0" name=""/>
        <dsp:cNvSpPr/>
      </dsp:nvSpPr>
      <dsp:spPr>
        <a:xfrm>
          <a:off x="3536" y="989440"/>
          <a:ext cx="3447759" cy="136030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kern="1200"/>
            <a:t>Що саме цікавить в обраній спеціальності?</a:t>
          </a:r>
          <a:endParaRPr lang="ru-RU" sz="2700" kern="1200"/>
        </a:p>
      </dsp:txBody>
      <dsp:txXfrm>
        <a:off x="3536" y="989440"/>
        <a:ext cx="3447759" cy="1360306"/>
      </dsp:txXfrm>
    </dsp:sp>
    <dsp:sp modelId="{45BA3450-285E-47F7-A1FC-2ABEF564C1B5}">
      <dsp:nvSpPr>
        <dsp:cNvPr id="0" name=""/>
        <dsp:cNvSpPr/>
      </dsp:nvSpPr>
      <dsp:spPr>
        <a:xfrm>
          <a:off x="3536" y="2349746"/>
          <a:ext cx="3447759" cy="118584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51A774-0601-4F83-97EF-1E8517F8AF7B}">
      <dsp:nvSpPr>
        <dsp:cNvPr id="0" name=""/>
        <dsp:cNvSpPr/>
      </dsp:nvSpPr>
      <dsp:spPr>
        <a:xfrm>
          <a:off x="3933981" y="989440"/>
          <a:ext cx="3447759" cy="1360306"/>
        </a:xfrm>
        <a:prstGeom prst="rect">
          <a:avLst/>
        </a:prstGeom>
        <a:solidFill>
          <a:schemeClr val="accent3">
            <a:hueOff val="467956"/>
            <a:satOff val="-126"/>
            <a:lumOff val="3824"/>
            <a:alphaOff val="0"/>
          </a:schemeClr>
        </a:solidFill>
        <a:ln w="15875" cap="flat" cmpd="sng" algn="ctr">
          <a:solidFill>
            <a:schemeClr val="accent3">
              <a:hueOff val="467956"/>
              <a:satOff val="-126"/>
              <a:lumOff val="38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kern="1200" dirty="0"/>
            <a:t>Ким Ви себе бачите після завершення навчання?</a:t>
          </a:r>
          <a:endParaRPr lang="ru-RU" sz="2700" kern="1200" dirty="0"/>
        </a:p>
      </dsp:txBody>
      <dsp:txXfrm>
        <a:off x="3933981" y="989440"/>
        <a:ext cx="3447759" cy="1360306"/>
      </dsp:txXfrm>
    </dsp:sp>
    <dsp:sp modelId="{73DD29EF-3862-433B-8968-DE7F8B28915D}">
      <dsp:nvSpPr>
        <dsp:cNvPr id="0" name=""/>
        <dsp:cNvSpPr/>
      </dsp:nvSpPr>
      <dsp:spPr>
        <a:xfrm>
          <a:off x="3933981" y="2349746"/>
          <a:ext cx="3447759" cy="1185840"/>
        </a:xfrm>
        <a:prstGeom prst="rect">
          <a:avLst/>
        </a:prstGeom>
        <a:solidFill>
          <a:schemeClr val="accent3">
            <a:tint val="40000"/>
            <a:alpha val="90000"/>
            <a:hueOff val="550030"/>
            <a:satOff val="6106"/>
            <a:lumOff val="858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550030"/>
              <a:satOff val="6106"/>
              <a:lumOff val="8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24C69A-B3D4-4B74-A9B9-9B86A440C3A0}">
      <dsp:nvSpPr>
        <dsp:cNvPr id="0" name=""/>
        <dsp:cNvSpPr/>
      </dsp:nvSpPr>
      <dsp:spPr>
        <a:xfrm>
          <a:off x="7864426" y="989440"/>
          <a:ext cx="3447759" cy="1360306"/>
        </a:xfrm>
        <a:prstGeom prst="rect">
          <a:avLst/>
        </a:prstGeom>
        <a:solidFill>
          <a:schemeClr val="accent3">
            <a:hueOff val="935912"/>
            <a:satOff val="-252"/>
            <a:lumOff val="7648"/>
            <a:alphaOff val="0"/>
          </a:schemeClr>
        </a:solidFill>
        <a:ln w="15875" cap="flat" cmpd="sng" algn="ctr">
          <a:solidFill>
            <a:schemeClr val="accent3">
              <a:hueOff val="935912"/>
              <a:satOff val="-252"/>
              <a:lumOff val="76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kern="1200" dirty="0"/>
            <a:t>Інформація про особисті навички, необхідні для фаху</a:t>
          </a:r>
          <a:endParaRPr lang="ru-RU" sz="2700" kern="1200" dirty="0"/>
        </a:p>
      </dsp:txBody>
      <dsp:txXfrm>
        <a:off x="7864426" y="989440"/>
        <a:ext cx="3447759" cy="1360306"/>
      </dsp:txXfrm>
    </dsp:sp>
    <dsp:sp modelId="{E3FB0C83-D68E-4ADC-BEAA-07D7F291ECEF}">
      <dsp:nvSpPr>
        <dsp:cNvPr id="0" name=""/>
        <dsp:cNvSpPr/>
      </dsp:nvSpPr>
      <dsp:spPr>
        <a:xfrm>
          <a:off x="7864426" y="2349746"/>
          <a:ext cx="3447759" cy="1185840"/>
        </a:xfrm>
        <a:prstGeom prst="rect">
          <a:avLst/>
        </a:prstGeom>
        <a:solidFill>
          <a:schemeClr val="accent3">
            <a:tint val="40000"/>
            <a:alpha val="90000"/>
            <a:hueOff val="1100059"/>
            <a:satOff val="12212"/>
            <a:lumOff val="1716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1100059"/>
              <a:satOff val="12212"/>
              <a:lumOff val="17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70584C-A97A-4D38-921B-F2861267AE13}">
      <dsp:nvSpPr>
        <dsp:cNvPr id="0" name=""/>
        <dsp:cNvSpPr/>
      </dsp:nvSpPr>
      <dsp:spPr>
        <a:xfrm>
          <a:off x="2112409" y="1080954"/>
          <a:ext cx="3115256" cy="202491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b="1" kern="1200" dirty="0"/>
            <a:t>ГОТОВНІСТЬ НАВЧАТИСЯ</a:t>
          </a:r>
          <a:endParaRPr lang="ru-RU" sz="3000" kern="1200" dirty="0"/>
        </a:p>
      </dsp:txBody>
      <dsp:txXfrm>
        <a:off x="2211257" y="1179802"/>
        <a:ext cx="2917560" cy="1827220"/>
      </dsp:txXfrm>
    </dsp:sp>
    <dsp:sp modelId="{7DC2335E-8E7C-42F1-BF7F-E976A5827130}">
      <dsp:nvSpPr>
        <dsp:cNvPr id="0" name=""/>
        <dsp:cNvSpPr/>
      </dsp:nvSpPr>
      <dsp:spPr>
        <a:xfrm>
          <a:off x="3670038" y="374899"/>
          <a:ext cx="3437026" cy="3437026"/>
        </a:xfrm>
        <a:custGeom>
          <a:avLst/>
          <a:gdLst/>
          <a:ahLst/>
          <a:cxnLst/>
          <a:rect l="0" t="0" r="0" b="0"/>
          <a:pathLst>
            <a:path>
              <a:moveTo>
                <a:pt x="723380" y="317442"/>
              </a:moveTo>
              <a:arcTo wR="1718513" hR="1718513" stAng="14076908" swAng="4246184"/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29A26C-6531-4F88-977C-5B4C30A63BAE}">
      <dsp:nvSpPr>
        <dsp:cNvPr id="0" name=""/>
        <dsp:cNvSpPr/>
      </dsp:nvSpPr>
      <dsp:spPr>
        <a:xfrm>
          <a:off x="5549436" y="1080954"/>
          <a:ext cx="3115256" cy="2024916"/>
        </a:xfrm>
        <a:prstGeom prst="roundRect">
          <a:avLst/>
        </a:prstGeom>
        <a:solidFill>
          <a:schemeClr val="accent4">
            <a:hueOff val="1645434"/>
            <a:satOff val="7132"/>
            <a:lumOff val="470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b="1" kern="1200"/>
            <a:t>ВПЕВНЕНІСТЬ У ПРАВИЛЬНОМУ ВИБОРУ</a:t>
          </a:r>
          <a:endParaRPr lang="ru-RU" sz="3000" kern="1200"/>
        </a:p>
      </dsp:txBody>
      <dsp:txXfrm>
        <a:off x="5648284" y="1179802"/>
        <a:ext cx="2917560" cy="1827220"/>
      </dsp:txXfrm>
    </dsp:sp>
    <dsp:sp modelId="{DD2783DD-9B06-4A87-9485-FFA9289122EE}">
      <dsp:nvSpPr>
        <dsp:cNvPr id="0" name=""/>
        <dsp:cNvSpPr/>
      </dsp:nvSpPr>
      <dsp:spPr>
        <a:xfrm>
          <a:off x="3670038" y="374899"/>
          <a:ext cx="3437026" cy="3437026"/>
        </a:xfrm>
        <a:custGeom>
          <a:avLst/>
          <a:gdLst/>
          <a:ahLst/>
          <a:cxnLst/>
          <a:rect l="0" t="0" r="0" b="0"/>
          <a:pathLst>
            <a:path>
              <a:moveTo>
                <a:pt x="2713645" y="3119584"/>
              </a:moveTo>
              <a:arcTo wR="1718513" hR="1718513" stAng="3276908" swAng="4246184"/>
            </a:path>
          </a:pathLst>
        </a:custGeom>
        <a:noFill/>
        <a:ln w="12700" cap="flat" cmpd="sng" algn="ctr">
          <a:solidFill>
            <a:schemeClr val="accent4">
              <a:hueOff val="1645434"/>
              <a:satOff val="7132"/>
              <a:lumOff val="470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CECE44-FED3-43C9-B691-DBCDB7100475}">
      <dsp:nvSpPr>
        <dsp:cNvPr id="0" name=""/>
        <dsp:cNvSpPr/>
      </dsp:nvSpPr>
      <dsp:spPr>
        <a:xfrm>
          <a:off x="0" y="0"/>
          <a:ext cx="9358820" cy="227159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300" kern="1200" dirty="0"/>
            <a:t>Через електронний кабінет вступника </a:t>
          </a:r>
          <a:r>
            <a:rPr lang="ru-RU" sz="3300" kern="1200" dirty="0"/>
            <a:t>https://vstup.edbo.gov.ua</a:t>
          </a:r>
        </a:p>
      </dsp:txBody>
      <dsp:txXfrm>
        <a:off x="66533" y="66533"/>
        <a:ext cx="7010949" cy="2138529"/>
      </dsp:txXfrm>
    </dsp:sp>
    <dsp:sp modelId="{642F0CB3-81FC-4E68-A397-6A9673F4B387}">
      <dsp:nvSpPr>
        <dsp:cNvPr id="0" name=""/>
        <dsp:cNvSpPr/>
      </dsp:nvSpPr>
      <dsp:spPr>
        <a:xfrm>
          <a:off x="1651556" y="2776393"/>
          <a:ext cx="9358820" cy="2271595"/>
        </a:xfrm>
        <a:prstGeom prst="roundRect">
          <a:avLst>
            <a:gd name="adj" fmla="val 10000"/>
          </a:avLst>
        </a:prstGeom>
        <a:solidFill>
          <a:schemeClr val="accent3">
            <a:hueOff val="935912"/>
            <a:satOff val="-252"/>
            <a:lumOff val="764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300" kern="1200"/>
            <a:t>Особисто до Приймальної комісії (м. Київ, вул. Генерала Родимцева 19, кімната 13, Приймальна комісія)</a:t>
          </a:r>
          <a:endParaRPr lang="ru-RU" sz="3300" kern="1200"/>
        </a:p>
      </dsp:txBody>
      <dsp:txXfrm>
        <a:off x="1718089" y="2842926"/>
        <a:ext cx="6097661" cy="2138529"/>
      </dsp:txXfrm>
    </dsp:sp>
    <dsp:sp modelId="{B28EC181-4170-4E34-A88B-5CCF5D516F6D}">
      <dsp:nvSpPr>
        <dsp:cNvPr id="0" name=""/>
        <dsp:cNvSpPr/>
      </dsp:nvSpPr>
      <dsp:spPr>
        <a:xfrm>
          <a:off x="7882283" y="1785726"/>
          <a:ext cx="1476536" cy="1476536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/>
        </a:p>
      </dsp:txBody>
      <dsp:txXfrm>
        <a:off x="8214504" y="1785726"/>
        <a:ext cx="812094" cy="111109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1C85FB-5FA7-448B-8CD0-A060AEB2C1A2}">
      <dsp:nvSpPr>
        <dsp:cNvPr id="0" name=""/>
        <dsp:cNvSpPr/>
      </dsp:nvSpPr>
      <dsp:spPr>
        <a:xfrm>
          <a:off x="2672" y="0"/>
          <a:ext cx="2800970" cy="5085568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Рівень мотивації щодо вступу</a:t>
          </a:r>
          <a:endParaRPr lang="ru-RU" sz="2200" kern="1200" dirty="0"/>
        </a:p>
      </dsp:txBody>
      <dsp:txXfrm>
        <a:off x="2672" y="2034227"/>
        <a:ext cx="2800970" cy="2034227"/>
      </dsp:txXfrm>
    </dsp:sp>
    <dsp:sp modelId="{069140C6-0B88-48A4-B0E3-12FC53ECCEF4}">
      <dsp:nvSpPr>
        <dsp:cNvPr id="0" name=""/>
        <dsp:cNvSpPr/>
      </dsp:nvSpPr>
      <dsp:spPr>
        <a:xfrm>
          <a:off x="539932" y="329842"/>
          <a:ext cx="1693494" cy="169349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A594C8-FE4A-4B3B-A6B9-0009D39D43B3}">
      <dsp:nvSpPr>
        <dsp:cNvPr id="0" name=""/>
        <dsp:cNvSpPr/>
      </dsp:nvSpPr>
      <dsp:spPr>
        <a:xfrm>
          <a:off x="2897979" y="0"/>
          <a:ext cx="2800970" cy="5085568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222063"/>
            <a:satOff val="-6383"/>
            <a:lumOff val="2196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Рівень цілепокладання</a:t>
          </a:r>
          <a:endParaRPr lang="ru-RU" sz="2200" kern="1200" dirty="0"/>
        </a:p>
      </dsp:txBody>
      <dsp:txXfrm>
        <a:off x="2897979" y="2034227"/>
        <a:ext cx="2800970" cy="2034227"/>
      </dsp:txXfrm>
    </dsp:sp>
    <dsp:sp modelId="{06755DC9-CB87-4489-B40C-D9BDD80C1B23}">
      <dsp:nvSpPr>
        <dsp:cNvPr id="0" name=""/>
        <dsp:cNvSpPr/>
      </dsp:nvSpPr>
      <dsp:spPr>
        <a:xfrm>
          <a:off x="3441410" y="305134"/>
          <a:ext cx="1693494" cy="1693494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7F5A75-4E47-4B4E-B5A5-3169E1DE0054}">
      <dsp:nvSpPr>
        <dsp:cNvPr id="0" name=""/>
        <dsp:cNvSpPr/>
      </dsp:nvSpPr>
      <dsp:spPr>
        <a:xfrm>
          <a:off x="5772672" y="0"/>
          <a:ext cx="2800970" cy="5085568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444126"/>
            <a:satOff val="-12767"/>
            <a:lumOff val="4393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/>
            <a:t>Рівень усвідомлення відповідності якостей вступника вимогам до обраної професії </a:t>
          </a:r>
          <a:endParaRPr lang="ru-RU" sz="2200" kern="1200"/>
        </a:p>
      </dsp:txBody>
      <dsp:txXfrm>
        <a:off x="5772672" y="2034227"/>
        <a:ext cx="2800970" cy="2034227"/>
      </dsp:txXfrm>
    </dsp:sp>
    <dsp:sp modelId="{D589FB7F-6676-46C9-A013-7A6F12A9FA7A}">
      <dsp:nvSpPr>
        <dsp:cNvPr id="0" name=""/>
        <dsp:cNvSpPr/>
      </dsp:nvSpPr>
      <dsp:spPr>
        <a:xfrm>
          <a:off x="6326410" y="305134"/>
          <a:ext cx="1693494" cy="1693494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DB72B9-0985-45BA-A8FE-3F6EA376B0AB}">
      <dsp:nvSpPr>
        <dsp:cNvPr id="0" name=""/>
        <dsp:cNvSpPr/>
      </dsp:nvSpPr>
      <dsp:spPr>
        <a:xfrm>
          <a:off x="8657671" y="0"/>
          <a:ext cx="2800970" cy="5085568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222063"/>
            <a:satOff val="-6383"/>
            <a:lumOff val="2196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Оригінальність</a:t>
          </a:r>
          <a:endParaRPr lang="ru-RU" sz="2200" kern="1200" dirty="0"/>
        </a:p>
      </dsp:txBody>
      <dsp:txXfrm>
        <a:off x="8657671" y="2034227"/>
        <a:ext cx="2800970" cy="2034227"/>
      </dsp:txXfrm>
    </dsp:sp>
    <dsp:sp modelId="{E27CCA1F-8B39-4C1C-8C6E-E2C6276D029D}">
      <dsp:nvSpPr>
        <dsp:cNvPr id="0" name=""/>
        <dsp:cNvSpPr/>
      </dsp:nvSpPr>
      <dsp:spPr>
        <a:xfrm>
          <a:off x="9211410" y="305134"/>
          <a:ext cx="1693494" cy="1693494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E2A52F-AB70-404A-881C-BD49B2491C02}">
      <dsp:nvSpPr>
        <dsp:cNvPr id="0" name=""/>
        <dsp:cNvSpPr/>
      </dsp:nvSpPr>
      <dsp:spPr>
        <a:xfrm>
          <a:off x="458452" y="4068454"/>
          <a:ext cx="10544409" cy="762835"/>
        </a:xfrm>
        <a:prstGeom prst="leftRightArrow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55FBF4-92A5-46ED-A104-381B05CD7589}">
      <dsp:nvSpPr>
        <dsp:cNvPr id="0" name=""/>
        <dsp:cNvSpPr/>
      </dsp:nvSpPr>
      <dsp:spPr>
        <a:xfrm>
          <a:off x="5012" y="1391835"/>
          <a:ext cx="1718214" cy="14171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9CD91A-BA25-46DE-BFE4-166C7A335CA0}">
      <dsp:nvSpPr>
        <dsp:cNvPr id="0" name=""/>
        <dsp:cNvSpPr/>
      </dsp:nvSpPr>
      <dsp:spPr>
        <a:xfrm>
          <a:off x="941309" y="1624144"/>
          <a:ext cx="2050308" cy="2050308"/>
        </a:xfrm>
        <a:prstGeom prst="leftCircularArrow">
          <a:avLst>
            <a:gd name="adj1" fmla="val 3907"/>
            <a:gd name="adj2" fmla="val 489547"/>
            <a:gd name="adj3" fmla="val 2265057"/>
            <a:gd name="adj4" fmla="val 9024489"/>
            <a:gd name="adj5" fmla="val 455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F92BC6-A8F7-417D-9EF8-446F035B27FF}">
      <dsp:nvSpPr>
        <dsp:cNvPr id="0" name=""/>
        <dsp:cNvSpPr/>
      </dsp:nvSpPr>
      <dsp:spPr>
        <a:xfrm>
          <a:off x="386838" y="2505324"/>
          <a:ext cx="1527301" cy="6073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/>
            <a:t>1. Щиро</a:t>
          </a:r>
          <a:endParaRPr lang="ru-RU" sz="1500" kern="1200"/>
        </a:p>
      </dsp:txBody>
      <dsp:txXfrm>
        <a:off x="404627" y="2523113"/>
        <a:ext cx="1491723" cy="571779"/>
      </dsp:txXfrm>
    </dsp:sp>
    <dsp:sp modelId="{4CB21E4D-2E54-4345-ABB2-148FC00308F4}">
      <dsp:nvSpPr>
        <dsp:cNvPr id="0" name=""/>
        <dsp:cNvSpPr/>
      </dsp:nvSpPr>
      <dsp:spPr>
        <a:xfrm>
          <a:off x="2295609" y="1391835"/>
          <a:ext cx="1718214" cy="14171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F5E0A7-FEE8-4C6C-B809-F39FF8044DE0}">
      <dsp:nvSpPr>
        <dsp:cNvPr id="0" name=""/>
        <dsp:cNvSpPr/>
      </dsp:nvSpPr>
      <dsp:spPr>
        <a:xfrm>
          <a:off x="3217587" y="470820"/>
          <a:ext cx="2269857" cy="2269857"/>
        </a:xfrm>
        <a:prstGeom prst="circularArrow">
          <a:avLst>
            <a:gd name="adj1" fmla="val 3529"/>
            <a:gd name="adj2" fmla="val 438202"/>
            <a:gd name="adj3" fmla="val 19386288"/>
            <a:gd name="adj4" fmla="val 12575511"/>
            <a:gd name="adj5" fmla="val 411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110D0E-1EAF-4E81-9C41-724829FF6DE2}">
      <dsp:nvSpPr>
        <dsp:cNvPr id="0" name=""/>
        <dsp:cNvSpPr/>
      </dsp:nvSpPr>
      <dsp:spPr>
        <a:xfrm>
          <a:off x="2677434" y="1088156"/>
          <a:ext cx="1527301" cy="6073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/>
            <a:t>2. Конкретизуйте досягнення</a:t>
          </a:r>
          <a:endParaRPr lang="ru-RU" sz="1500" kern="1200"/>
        </a:p>
      </dsp:txBody>
      <dsp:txXfrm>
        <a:off x="2695223" y="1105945"/>
        <a:ext cx="1491723" cy="571779"/>
      </dsp:txXfrm>
    </dsp:sp>
    <dsp:sp modelId="{80237BB3-5FBF-41D5-AEAB-EF192C35D50C}">
      <dsp:nvSpPr>
        <dsp:cNvPr id="0" name=""/>
        <dsp:cNvSpPr/>
      </dsp:nvSpPr>
      <dsp:spPr>
        <a:xfrm>
          <a:off x="4586205" y="1391835"/>
          <a:ext cx="1718214" cy="14171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2016F2-40D4-4AF2-9CCE-A4C996C951EE}">
      <dsp:nvSpPr>
        <dsp:cNvPr id="0" name=""/>
        <dsp:cNvSpPr/>
      </dsp:nvSpPr>
      <dsp:spPr>
        <a:xfrm>
          <a:off x="5522501" y="1624144"/>
          <a:ext cx="2050308" cy="2050308"/>
        </a:xfrm>
        <a:prstGeom prst="leftCircularArrow">
          <a:avLst>
            <a:gd name="adj1" fmla="val 3907"/>
            <a:gd name="adj2" fmla="val 489547"/>
            <a:gd name="adj3" fmla="val 2265057"/>
            <a:gd name="adj4" fmla="val 9024489"/>
            <a:gd name="adj5" fmla="val 455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E21E33-2B66-42E1-A443-FFA705161EE2}">
      <dsp:nvSpPr>
        <dsp:cNvPr id="0" name=""/>
        <dsp:cNvSpPr/>
      </dsp:nvSpPr>
      <dsp:spPr>
        <a:xfrm>
          <a:off x="4968031" y="2505324"/>
          <a:ext cx="1527301" cy="6073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/>
            <a:t>3. Діловий стиль</a:t>
          </a:r>
          <a:endParaRPr lang="ru-RU" sz="1500" kern="1200"/>
        </a:p>
      </dsp:txBody>
      <dsp:txXfrm>
        <a:off x="4985820" y="2523113"/>
        <a:ext cx="1491723" cy="571779"/>
      </dsp:txXfrm>
    </dsp:sp>
    <dsp:sp modelId="{8FAFF6A1-DD2E-4BC0-A5AA-27FB43AA05E1}">
      <dsp:nvSpPr>
        <dsp:cNvPr id="0" name=""/>
        <dsp:cNvSpPr/>
      </dsp:nvSpPr>
      <dsp:spPr>
        <a:xfrm>
          <a:off x="6876802" y="1391835"/>
          <a:ext cx="1718214" cy="14171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B76AE0-1FA3-414F-95B2-5A6706AD23D2}">
      <dsp:nvSpPr>
        <dsp:cNvPr id="0" name=""/>
        <dsp:cNvSpPr/>
      </dsp:nvSpPr>
      <dsp:spPr>
        <a:xfrm>
          <a:off x="7798780" y="470820"/>
          <a:ext cx="2269857" cy="2269857"/>
        </a:xfrm>
        <a:prstGeom prst="circularArrow">
          <a:avLst>
            <a:gd name="adj1" fmla="val 3529"/>
            <a:gd name="adj2" fmla="val 438202"/>
            <a:gd name="adj3" fmla="val 19386288"/>
            <a:gd name="adj4" fmla="val 12575511"/>
            <a:gd name="adj5" fmla="val 411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021A77-5078-46E1-95AF-593D2992EE01}">
      <dsp:nvSpPr>
        <dsp:cNvPr id="0" name=""/>
        <dsp:cNvSpPr/>
      </dsp:nvSpPr>
      <dsp:spPr>
        <a:xfrm>
          <a:off x="7258627" y="1088156"/>
          <a:ext cx="1527301" cy="6073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/>
            <a:t>4. Короткі речення</a:t>
          </a:r>
          <a:endParaRPr lang="ru-RU" sz="1500" kern="1200"/>
        </a:p>
      </dsp:txBody>
      <dsp:txXfrm>
        <a:off x="7276416" y="1105945"/>
        <a:ext cx="1491723" cy="571779"/>
      </dsp:txXfrm>
    </dsp:sp>
    <dsp:sp modelId="{09587D05-2F77-4CAA-907B-843C03A8F485}">
      <dsp:nvSpPr>
        <dsp:cNvPr id="0" name=""/>
        <dsp:cNvSpPr/>
      </dsp:nvSpPr>
      <dsp:spPr>
        <a:xfrm>
          <a:off x="9167398" y="1391835"/>
          <a:ext cx="1718214" cy="14171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8B6D8E-DCC0-453D-8024-3500B0F680A0}">
      <dsp:nvSpPr>
        <dsp:cNvPr id="0" name=""/>
        <dsp:cNvSpPr/>
      </dsp:nvSpPr>
      <dsp:spPr>
        <a:xfrm>
          <a:off x="9549224" y="2505324"/>
          <a:ext cx="1527301" cy="6073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/>
            <a:t>5. Дайте «відстоятися»</a:t>
          </a:r>
          <a:endParaRPr lang="ru-RU" sz="1500" kern="1200"/>
        </a:p>
      </dsp:txBody>
      <dsp:txXfrm>
        <a:off x="9567013" y="2523113"/>
        <a:ext cx="1491723" cy="5717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517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156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249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791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1271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651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067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171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333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5/25/2022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501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102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395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3053" y="116401"/>
            <a:ext cx="10058400" cy="3566160"/>
          </a:xfrm>
        </p:spPr>
        <p:txBody>
          <a:bodyPr/>
          <a:lstStyle/>
          <a:p>
            <a:pPr algn="ctr"/>
            <a:r>
              <a:rPr lang="uk-UA" dirty="0"/>
              <a:t>МОТИВАЦІЙНИЙ ЛИСТ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7629" y="4430907"/>
            <a:ext cx="10058400" cy="1143000"/>
          </a:xfrm>
        </p:spPr>
        <p:txBody>
          <a:bodyPr/>
          <a:lstStyle/>
          <a:p>
            <a:pPr algn="ctr"/>
            <a:r>
              <a:rPr lang="uk-UA" dirty="0"/>
              <a:t>Поради із написання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708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59F987E-6486-485E-B7BA-E33DD6085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081" y="2702469"/>
            <a:ext cx="11458833" cy="3080493"/>
          </a:xfrm>
        </p:spPr>
        <p:txBody>
          <a:bodyPr>
            <a:noAutofit/>
          </a:bodyPr>
          <a:lstStyle/>
          <a:p>
            <a:pPr marL="0" indent="457200" algn="just">
              <a:buNone/>
            </a:pPr>
            <a:r>
              <a:rPr lang="uk-UA" sz="3200" i="1" noProof="1">
                <a:solidFill>
                  <a:srgbClr val="FF0000"/>
                </a:solidFill>
                <a:latin typeface="Gabriola" panose="04040605051002020D02" pitchFamily="82" charset="0"/>
                <a:ea typeface="BatangChe" panose="02030609000101010101" pitchFamily="49" charset="-127"/>
              </a:rPr>
              <a:t>Планую пройти стажування в Австрії, оскільки саме там є одні з найкращих у світі реабілітаційних центрів для дітей з ДЦП. Після закінчення навчання відкрию реабілітаційні центри у різних регіонах України для відновлення дітей та військовослужбовців з ураженням опорно-рухового апарату методом іппотерапії</a:t>
            </a:r>
            <a:endParaRPr lang="uk-UA" sz="4000" i="1" noProof="1">
              <a:solidFill>
                <a:srgbClr val="FF0000"/>
              </a:solidFill>
              <a:latin typeface="Gabriola" panose="04040605051002020D02" pitchFamily="82" charset="0"/>
              <a:ea typeface="BatangChe" panose="02030609000101010101" pitchFamily="49" charset="-127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7093" y="293708"/>
            <a:ext cx="11870724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chemeClr val="accent1"/>
                </a:solidFill>
              </a:rPr>
              <a:t>ОСНОВНА ЧАСТИНА</a:t>
            </a:r>
            <a:br>
              <a:rPr lang="uk-UA" b="1" dirty="0">
                <a:solidFill>
                  <a:schemeClr val="accent1"/>
                </a:solidFill>
              </a:rPr>
            </a:br>
            <a:r>
              <a:rPr lang="ru-RU" b="1" dirty="0">
                <a:solidFill>
                  <a:schemeClr val="accent1"/>
                </a:solidFill>
              </a:rPr>
              <a:t>Ким Ви себе </a:t>
            </a:r>
            <a:r>
              <a:rPr lang="ru-RU" b="1" dirty="0" err="1">
                <a:solidFill>
                  <a:schemeClr val="accent1"/>
                </a:solidFill>
              </a:rPr>
              <a:t>бачите</a:t>
            </a:r>
            <a:r>
              <a:rPr lang="ru-RU" b="1" dirty="0">
                <a:solidFill>
                  <a:schemeClr val="accent1"/>
                </a:solidFill>
              </a:rPr>
              <a:t> </a:t>
            </a:r>
            <a:r>
              <a:rPr lang="ru-RU" b="1" dirty="0" err="1">
                <a:solidFill>
                  <a:schemeClr val="accent1"/>
                </a:solidFill>
              </a:rPr>
              <a:t>після</a:t>
            </a:r>
            <a:r>
              <a:rPr lang="ru-RU" b="1" dirty="0">
                <a:solidFill>
                  <a:schemeClr val="accent1"/>
                </a:solidFill>
              </a:rPr>
              <a:t> </a:t>
            </a:r>
            <a:r>
              <a:rPr lang="ru-RU" b="1" dirty="0" err="1">
                <a:solidFill>
                  <a:schemeClr val="accent1"/>
                </a:solidFill>
              </a:rPr>
              <a:t>завершення</a:t>
            </a:r>
            <a:r>
              <a:rPr lang="ru-RU" b="1" dirty="0">
                <a:solidFill>
                  <a:schemeClr val="accent1"/>
                </a:solidFill>
              </a:rPr>
              <a:t> </a:t>
            </a:r>
            <a:r>
              <a:rPr lang="ru-RU" b="1" dirty="0" err="1">
                <a:solidFill>
                  <a:schemeClr val="accent1"/>
                </a:solidFill>
              </a:rPr>
              <a:t>навчання</a:t>
            </a:r>
            <a:r>
              <a:rPr lang="ru-RU" b="1" dirty="0">
                <a:solidFill>
                  <a:schemeClr val="accent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05214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8442" y="-67734"/>
            <a:ext cx="8028639" cy="1507067"/>
          </a:xfrm>
        </p:spPr>
        <p:txBody>
          <a:bodyPr/>
          <a:lstStyle/>
          <a:p>
            <a:pPr algn="ctr"/>
            <a:r>
              <a:rPr lang="uk-UA" b="1" dirty="0"/>
              <a:t>Заключна частина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4872240"/>
              </p:ext>
            </p:extLst>
          </p:nvPr>
        </p:nvGraphicFramePr>
        <p:xfrm>
          <a:off x="684209" y="2053281"/>
          <a:ext cx="10777103" cy="4186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5925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59F987E-6486-485E-B7BA-E33DD6085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20158"/>
            <a:ext cx="10058400" cy="4148936"/>
          </a:xfrm>
        </p:spPr>
        <p:txBody>
          <a:bodyPr>
            <a:noAutofit/>
          </a:bodyPr>
          <a:lstStyle/>
          <a:p>
            <a:pPr marL="0" indent="457200" algn="just">
              <a:buNone/>
            </a:pPr>
            <a:r>
              <a:rPr lang="ru-RU" sz="3000" i="1" noProof="1">
                <a:solidFill>
                  <a:srgbClr val="FF0000"/>
                </a:solidFill>
                <a:latin typeface="Gabriola" panose="04040605051002020D02" pitchFamily="82" charset="0"/>
                <a:ea typeface="BatangChe" panose="02030609000101010101" pitchFamily="49" charset="-127"/>
              </a:rPr>
              <a:t>Більше 3,5 млн осіб в Україні до війни боролися із захворюваннями опорно-рухового апарату, зараз їх набагато більше. Я хочу допомогти хоч частині цих людей стати здоровішими і щасливішими. Тому, обираючи освітню програму «Соціально-психологічна реабілітація» у НУБІП я впевнена у правильності свого вибору </a:t>
            </a:r>
            <a:endParaRPr lang="uk-UA" sz="3000" i="1" noProof="1">
              <a:solidFill>
                <a:srgbClr val="FF0000"/>
              </a:solidFill>
              <a:latin typeface="Gabriola" panose="04040605051002020D02" pitchFamily="82" charset="0"/>
              <a:ea typeface="BatangChe" panose="0203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1486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6327" y="-348505"/>
            <a:ext cx="8935777" cy="1507067"/>
          </a:xfrm>
        </p:spPr>
        <p:txBody>
          <a:bodyPr/>
          <a:lstStyle/>
          <a:p>
            <a:r>
              <a:rPr lang="uk-UA" b="1" dirty="0"/>
              <a:t>Як подавати мотиваційний лист ?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2980873"/>
              </p:ext>
            </p:extLst>
          </p:nvPr>
        </p:nvGraphicFramePr>
        <p:xfrm>
          <a:off x="852898" y="1423227"/>
          <a:ext cx="11010377" cy="5047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9819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0729" y="-416890"/>
            <a:ext cx="8534400" cy="1507067"/>
          </a:xfrm>
        </p:spPr>
        <p:txBody>
          <a:bodyPr/>
          <a:lstStyle/>
          <a:p>
            <a:pPr algn="ctr"/>
            <a:r>
              <a:rPr lang="uk-UA" b="1" dirty="0">
                <a:solidFill>
                  <a:schemeClr val="accent2"/>
                </a:solidFill>
              </a:rPr>
              <a:t>КРИТЕРІЇ ОЦІНЮВАННЯ</a:t>
            </a:r>
            <a:endParaRPr lang="ru-RU" b="1" dirty="0">
              <a:solidFill>
                <a:schemeClr val="accent2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373827"/>
              </p:ext>
            </p:extLst>
          </p:nvPr>
        </p:nvGraphicFramePr>
        <p:xfrm>
          <a:off x="395191" y="1209721"/>
          <a:ext cx="11461315" cy="5085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60035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31451"/>
          </a:xfrm>
        </p:spPr>
        <p:txBody>
          <a:bodyPr/>
          <a:lstStyle/>
          <a:p>
            <a:pPr algn="ctr"/>
            <a:r>
              <a:rPr lang="uk-UA" b="1" dirty="0">
                <a:solidFill>
                  <a:schemeClr val="accent2"/>
                </a:solidFill>
              </a:rPr>
              <a:t>РЕКОМЕНДАЦІЇ</a:t>
            </a:r>
            <a:endParaRPr lang="ru-RU" b="1" dirty="0">
              <a:solidFill>
                <a:schemeClr val="accent2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7907028"/>
              </p:ext>
            </p:extLst>
          </p:nvPr>
        </p:nvGraphicFramePr>
        <p:xfrm>
          <a:off x="74141" y="1845733"/>
          <a:ext cx="11081539" cy="4200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8567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chemeClr val="accent2"/>
                </a:solidFill>
              </a:rPr>
              <a:t>МАЙСТЕР-КЛАСИ ІЗ ПІДГОТОВКИ МОТИВАЦІЙНИХ ЛИСТІВ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1026" name="Picture 2" descr="https://nubip.edu.ua/sites/default/files/u188/f2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210" y="4043078"/>
            <a:ext cx="4464450" cy="25112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865" y="1874248"/>
            <a:ext cx="3524975" cy="19938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https://nubip.edu.ua/sites/default/files/u333/img-55dab9cdfbd2b5e8739376a9cf7b20b9-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9840" y="1828543"/>
            <a:ext cx="3132160" cy="442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735" y="3913767"/>
            <a:ext cx="2032964" cy="23919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Объект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7" t="5729" r="5224" b="-623"/>
          <a:stretch/>
        </p:blipFill>
        <p:spPr>
          <a:xfrm>
            <a:off x="2859242" y="1737360"/>
            <a:ext cx="3468129" cy="20693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Объект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679" y="2096042"/>
            <a:ext cx="2843563" cy="4022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8237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Що таке мотиваційний лист?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1901632"/>
              </p:ext>
            </p:extLst>
          </p:nvPr>
        </p:nvGraphicFramePr>
        <p:xfrm>
          <a:off x="0" y="1573428"/>
          <a:ext cx="11911913" cy="47449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9328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79627" y="0"/>
            <a:ext cx="10764577" cy="1507067"/>
          </a:xfrm>
        </p:spPr>
        <p:txBody>
          <a:bodyPr>
            <a:normAutofit/>
          </a:bodyPr>
          <a:lstStyle/>
          <a:p>
            <a:r>
              <a:rPr lang="uk-UA" b="1" dirty="0"/>
              <a:t>Яка структура мотиваційного листа?</a:t>
            </a:r>
            <a:endParaRPr lang="ru-RU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3912583"/>
              </p:ext>
            </p:extLst>
          </p:nvPr>
        </p:nvGraphicFramePr>
        <p:xfrm>
          <a:off x="527693" y="1896763"/>
          <a:ext cx="11052676" cy="4011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5453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uk-UA" b="1" dirty="0"/>
              <a:t>Відомості про</a:t>
            </a:r>
            <a:br>
              <a:rPr lang="uk-UA" b="1" dirty="0"/>
            </a:br>
            <a:r>
              <a:rPr lang="uk-UA" b="1" dirty="0"/>
              <a:t> адресата та адресанта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79" b="2990"/>
          <a:stretch/>
        </p:blipFill>
        <p:spPr>
          <a:xfrm>
            <a:off x="1754660" y="1737360"/>
            <a:ext cx="8539293" cy="46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423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776" y="221599"/>
            <a:ext cx="8534400" cy="1507067"/>
          </a:xfrm>
        </p:spPr>
        <p:txBody>
          <a:bodyPr/>
          <a:lstStyle/>
          <a:p>
            <a:pPr lvl="0" algn="ctr"/>
            <a:r>
              <a:rPr lang="uk-UA" b="1" dirty="0"/>
              <a:t>Вступ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5738558"/>
              </p:ext>
            </p:extLst>
          </p:nvPr>
        </p:nvGraphicFramePr>
        <p:xfrm>
          <a:off x="675973" y="2061519"/>
          <a:ext cx="10777103" cy="3748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3998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59F987E-6486-485E-B7BA-E33DD60856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uk-UA" sz="3000" i="1" dirty="0">
                <a:solidFill>
                  <a:srgbClr val="FF0000"/>
                </a:solidFill>
                <a:latin typeface="Gabriola" panose="04040605051002020D02" pitchFamily="82" charset="0"/>
                <a:ea typeface="BatangChe" panose="02030609000101010101" pitchFamily="49" charset="-127"/>
              </a:rPr>
              <a:t>Я свідомо обираю освітню програму «Соціально-психологічна реабілітація» спеціальності «Соціальна робота», тому що цікавлюся методом відновлення </a:t>
            </a:r>
            <a:r>
              <a:rPr lang="uk-UA" sz="3000" i="1" dirty="0" err="1">
                <a:solidFill>
                  <a:srgbClr val="FF0000"/>
                </a:solidFill>
                <a:latin typeface="Gabriola" panose="04040605051002020D02" pitchFamily="82" charset="0"/>
                <a:ea typeface="BatangChe" panose="02030609000101010101" pitchFamily="49" charset="-127"/>
              </a:rPr>
              <a:t>здоров</a:t>
            </a:r>
            <a:r>
              <a:rPr lang="en-US" sz="3000" i="1" dirty="0">
                <a:solidFill>
                  <a:srgbClr val="FF0000"/>
                </a:solidFill>
                <a:latin typeface="Gabriola" panose="04040605051002020D02" pitchFamily="82" charset="0"/>
                <a:ea typeface="BatangChe" panose="02030609000101010101" pitchFamily="49" charset="-127"/>
              </a:rPr>
              <a:t>’</a:t>
            </a:r>
            <a:r>
              <a:rPr lang="uk-UA" sz="3000" i="1" dirty="0">
                <a:solidFill>
                  <a:srgbClr val="FF0000"/>
                </a:solidFill>
                <a:latin typeface="Gabriola" panose="04040605051002020D02" pitchFamily="82" charset="0"/>
                <a:ea typeface="BatangChe" panose="02030609000101010101" pitchFamily="49" charset="-127"/>
              </a:rPr>
              <a:t>я людини </a:t>
            </a:r>
            <a:r>
              <a:rPr lang="uk-UA" sz="3000" i="1" noProof="1">
                <a:solidFill>
                  <a:srgbClr val="FF0000"/>
                </a:solidFill>
                <a:latin typeface="Gabriola" panose="04040605051002020D02" pitchFamily="82" charset="0"/>
                <a:ea typeface="BatangChe" panose="02030609000101010101" pitchFamily="49" charset="-127"/>
              </a:rPr>
              <a:t>через їзду верхи на</a:t>
            </a:r>
            <a:r>
              <a:rPr lang="ru-RU" sz="3000" i="1" noProof="1">
                <a:solidFill>
                  <a:srgbClr val="FF0000"/>
                </a:solidFill>
                <a:latin typeface="Gabriola" panose="04040605051002020D02" pitchFamily="82" charset="0"/>
                <a:ea typeface="BatangChe" panose="02030609000101010101" pitchFamily="49" charset="-127"/>
              </a:rPr>
              <a:t> конях – іпотерапією</a:t>
            </a:r>
            <a:r>
              <a:rPr lang="uk-UA" sz="3000" i="1" dirty="0">
                <a:solidFill>
                  <a:srgbClr val="FF0000"/>
                </a:solidFill>
                <a:latin typeface="Gabriola" panose="04040605051002020D02" pitchFamily="82" charset="0"/>
                <a:ea typeface="BatangChe" panose="02030609000101010101" pitchFamily="49" charset="-127"/>
              </a:rPr>
              <a:t>.  Я вивчила програми різних університетів і мене вразила відповідність моїх інтересів даній освітній програмі, а це поєднання соціальної, психологічної, педагогічної, медичної  реабілітації засобами </a:t>
            </a:r>
            <a:r>
              <a:rPr lang="uk-UA" sz="3000" i="1" dirty="0" err="1">
                <a:solidFill>
                  <a:srgbClr val="FF0000"/>
                </a:solidFill>
                <a:latin typeface="Gabriola" panose="04040605051002020D02" pitchFamily="82" charset="0"/>
                <a:ea typeface="BatangChe" panose="02030609000101010101" pitchFamily="49" charset="-127"/>
              </a:rPr>
              <a:t>природотерапії</a:t>
            </a:r>
            <a:r>
              <a:rPr lang="uk-UA" sz="3000" i="1" dirty="0">
                <a:solidFill>
                  <a:srgbClr val="FF0000"/>
                </a:solidFill>
                <a:latin typeface="Gabriola" panose="04040605051002020D02" pitchFamily="82" charset="0"/>
                <a:ea typeface="BatangChe" panose="02030609000101010101" pitchFamily="49" charset="-127"/>
              </a:rPr>
              <a:t>. Також важливим аргументом є можливість отримати подвійний диплом із вибором другої спорідненої  спеціальності «</a:t>
            </a:r>
            <a:r>
              <a:rPr lang="uk-UA" sz="3000" i="1" dirty="0" err="1">
                <a:solidFill>
                  <a:srgbClr val="FF0000"/>
                </a:solidFill>
                <a:latin typeface="Gabriola" panose="04040605051002020D02" pitchFamily="82" charset="0"/>
                <a:ea typeface="BatangChe" panose="02030609000101010101" pitchFamily="49" charset="-127"/>
              </a:rPr>
              <a:t>Психопедагогіка</a:t>
            </a:r>
            <a:r>
              <a:rPr lang="uk-UA" sz="3000" i="1" dirty="0">
                <a:solidFill>
                  <a:srgbClr val="FF0000"/>
                </a:solidFill>
                <a:latin typeface="Gabriola" panose="04040605051002020D02" pitchFamily="82" charset="0"/>
                <a:ea typeface="BatangChe" panose="02030609000101010101" pitchFamily="49" charset="-127"/>
              </a:rPr>
              <a:t>». </a:t>
            </a:r>
            <a:r>
              <a:rPr lang="ru-RU" sz="3000" i="1" dirty="0">
                <a:solidFill>
                  <a:srgbClr val="FF0000"/>
                </a:solidFill>
                <a:latin typeface="Gabriola" panose="04040605051002020D02" pitchFamily="82" charset="0"/>
                <a:ea typeface="BatangChe" panose="02030609000101010101" pitchFamily="49" charset="-127"/>
              </a:rPr>
              <a:t>Я </a:t>
            </a:r>
            <a:r>
              <a:rPr lang="ru-RU" sz="3000" i="1" dirty="0" err="1">
                <a:solidFill>
                  <a:srgbClr val="FF0000"/>
                </a:solidFill>
                <a:latin typeface="Gabriola" panose="04040605051002020D02" pitchFamily="82" charset="0"/>
                <a:ea typeface="BatangChe" panose="02030609000101010101" pitchFamily="49" charset="-127"/>
              </a:rPr>
              <a:t>вагалася</a:t>
            </a:r>
            <a:r>
              <a:rPr lang="ru-RU" sz="3000" i="1" dirty="0">
                <a:solidFill>
                  <a:srgbClr val="FF0000"/>
                </a:solidFill>
                <a:latin typeface="Gabriola" panose="04040605051002020D02" pitchFamily="82" charset="0"/>
                <a:ea typeface="BatangChe" panose="02030609000101010101" pitchFamily="49" charset="-127"/>
              </a:rPr>
              <a:t> </a:t>
            </a:r>
            <a:r>
              <a:rPr lang="ru-RU" sz="3000" i="1" dirty="0" err="1">
                <a:solidFill>
                  <a:srgbClr val="FF0000"/>
                </a:solidFill>
                <a:latin typeface="Gabriola" panose="04040605051002020D02" pitchFamily="82" charset="0"/>
                <a:ea typeface="BatangChe" panose="02030609000101010101" pitchFamily="49" charset="-127"/>
              </a:rPr>
              <a:t>між</a:t>
            </a:r>
            <a:r>
              <a:rPr lang="ru-RU" sz="3000" i="1" dirty="0">
                <a:solidFill>
                  <a:srgbClr val="FF0000"/>
                </a:solidFill>
                <a:latin typeface="Gabriola" panose="04040605051002020D02" pitchFamily="82" charset="0"/>
                <a:ea typeface="BatangChe" panose="02030609000101010101" pitchFamily="49" charset="-127"/>
              </a:rPr>
              <a:t> </a:t>
            </a:r>
            <a:r>
              <a:rPr lang="ru-RU" sz="3000" i="1" dirty="0" err="1">
                <a:solidFill>
                  <a:srgbClr val="FF0000"/>
                </a:solidFill>
                <a:latin typeface="Gabriola" panose="04040605051002020D02" pitchFamily="82" charset="0"/>
                <a:ea typeface="BatangChe" panose="02030609000101010101" pitchFamily="49" charset="-127"/>
              </a:rPr>
              <a:t>вибором</a:t>
            </a:r>
            <a:r>
              <a:rPr lang="ru-RU" sz="3000" i="1" dirty="0">
                <a:solidFill>
                  <a:srgbClr val="FF0000"/>
                </a:solidFill>
                <a:latin typeface="Gabriola" panose="04040605051002020D02" pitchFamily="82" charset="0"/>
                <a:ea typeface="BatangChe" panose="02030609000101010101" pitchFamily="49" charset="-127"/>
              </a:rPr>
              <a:t> </a:t>
            </a:r>
            <a:r>
              <a:rPr lang="ru-RU" sz="3000" i="1" dirty="0" err="1">
                <a:solidFill>
                  <a:srgbClr val="FF0000"/>
                </a:solidFill>
                <a:latin typeface="Gabriola" panose="04040605051002020D02" pitchFamily="82" charset="0"/>
                <a:ea typeface="BatangChe" panose="02030609000101010101" pitchFamily="49" charset="-127"/>
              </a:rPr>
              <a:t>цих</a:t>
            </a:r>
            <a:r>
              <a:rPr lang="ru-RU" sz="3000" i="1" dirty="0">
                <a:solidFill>
                  <a:srgbClr val="FF0000"/>
                </a:solidFill>
                <a:latin typeface="Gabriola" panose="04040605051002020D02" pitchFamily="82" charset="0"/>
                <a:ea typeface="BatangChe" panose="02030609000101010101" pitchFamily="49" charset="-127"/>
              </a:rPr>
              <a:t> </a:t>
            </a:r>
            <a:r>
              <a:rPr lang="ru-RU" sz="3000" i="1" dirty="0" err="1">
                <a:solidFill>
                  <a:srgbClr val="FF0000"/>
                </a:solidFill>
                <a:latin typeface="Gabriola" panose="04040605051002020D02" pitchFamily="82" charset="0"/>
                <a:ea typeface="BatangChe" panose="02030609000101010101" pitchFamily="49" charset="-127"/>
              </a:rPr>
              <a:t>спеціальностей</a:t>
            </a:r>
            <a:r>
              <a:rPr lang="ru-RU" sz="3000" i="1" dirty="0">
                <a:solidFill>
                  <a:srgbClr val="FF0000"/>
                </a:solidFill>
                <a:latin typeface="Gabriola" panose="04040605051002020D02" pitchFamily="82" charset="0"/>
                <a:ea typeface="BatangChe" panose="02030609000101010101" pitchFamily="49" charset="-127"/>
              </a:rPr>
              <a:t>, але в НУБІП </a:t>
            </a:r>
            <a:r>
              <a:rPr lang="ru-RU" sz="3000" i="1" dirty="0" err="1">
                <a:solidFill>
                  <a:srgbClr val="FF0000"/>
                </a:solidFill>
                <a:latin typeface="Gabriola" panose="04040605051002020D02" pitchFamily="82" charset="0"/>
                <a:ea typeface="BatangChe" panose="02030609000101010101" pitchFamily="49" charset="-127"/>
              </a:rPr>
              <a:t>їх</a:t>
            </a:r>
            <a:r>
              <a:rPr lang="ru-RU" sz="3000" i="1" dirty="0">
                <a:solidFill>
                  <a:srgbClr val="FF0000"/>
                </a:solidFill>
                <a:latin typeface="Gabriola" panose="04040605051002020D02" pitchFamily="82" charset="0"/>
                <a:ea typeface="BatangChe" panose="02030609000101010101" pitchFamily="49" charset="-127"/>
              </a:rPr>
              <a:t> </a:t>
            </a:r>
            <a:r>
              <a:rPr lang="ru-RU" sz="3000" i="1" dirty="0" err="1">
                <a:solidFill>
                  <a:srgbClr val="FF0000"/>
                </a:solidFill>
                <a:latin typeface="Gabriola" panose="04040605051002020D02" pitchFamily="82" charset="0"/>
                <a:ea typeface="BatangChe" panose="02030609000101010101" pitchFamily="49" charset="-127"/>
              </a:rPr>
              <a:t>можна</a:t>
            </a:r>
            <a:r>
              <a:rPr lang="ru-RU" sz="3000" i="1" dirty="0">
                <a:solidFill>
                  <a:srgbClr val="FF0000"/>
                </a:solidFill>
                <a:latin typeface="Gabriola" panose="04040605051002020D02" pitchFamily="82" charset="0"/>
                <a:ea typeface="BatangChe" panose="02030609000101010101" pitchFamily="49" charset="-127"/>
              </a:rPr>
              <a:t> </a:t>
            </a:r>
            <a:r>
              <a:rPr lang="ru-RU" sz="3000" i="1" dirty="0" err="1">
                <a:solidFill>
                  <a:srgbClr val="FF0000"/>
                </a:solidFill>
                <a:latin typeface="Gabriola" panose="04040605051002020D02" pitchFamily="82" charset="0"/>
                <a:ea typeface="BatangChe" panose="02030609000101010101" pitchFamily="49" charset="-127"/>
              </a:rPr>
              <a:t>поєднати</a:t>
            </a:r>
            <a:r>
              <a:rPr lang="ru-RU" sz="3000" i="1" dirty="0">
                <a:solidFill>
                  <a:srgbClr val="FF0000"/>
                </a:solidFill>
                <a:latin typeface="Gabriola" panose="04040605051002020D02" pitchFamily="82" charset="0"/>
                <a:ea typeface="BatangChe" panose="02030609000101010101" pitchFamily="49" charset="-127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3615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6736" y="293708"/>
            <a:ext cx="8534400" cy="1507067"/>
          </a:xfrm>
        </p:spPr>
        <p:txBody>
          <a:bodyPr/>
          <a:lstStyle/>
          <a:p>
            <a:pPr lvl="0" algn="ctr"/>
            <a:r>
              <a:rPr lang="uk-UA" b="1" dirty="0"/>
              <a:t>Основна частина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0102832"/>
              </p:ext>
            </p:extLst>
          </p:nvPr>
        </p:nvGraphicFramePr>
        <p:xfrm>
          <a:off x="476075" y="1493108"/>
          <a:ext cx="11315722" cy="4525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3117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59F987E-6486-485E-B7BA-E33DD60856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3200" i="1" dirty="0">
                <a:solidFill>
                  <a:srgbClr val="FF0000"/>
                </a:solidFill>
                <a:latin typeface="Gabriola" panose="04040605051002020D02" pitchFamily="82" charset="0"/>
                <a:ea typeface="BatangChe" panose="02030609000101010101" pitchFamily="49" charset="-127"/>
              </a:rPr>
              <a:t>У </a:t>
            </a:r>
            <a:r>
              <a:rPr lang="ru-RU" sz="3200" i="1" dirty="0" err="1">
                <a:solidFill>
                  <a:srgbClr val="FF0000"/>
                </a:solidFill>
                <a:latin typeface="Gabriola" panose="04040605051002020D02" pitchFamily="82" charset="0"/>
                <a:ea typeface="BatangChe" panose="02030609000101010101" pitchFamily="49" charset="-127"/>
              </a:rPr>
              <a:t>процесі</a:t>
            </a:r>
            <a:r>
              <a:rPr lang="ru-RU" sz="3200" i="1" dirty="0">
                <a:solidFill>
                  <a:srgbClr val="FF0000"/>
                </a:solidFill>
                <a:latin typeface="Gabriola" panose="04040605051002020D02" pitchFamily="82" charset="0"/>
                <a:ea typeface="BatangChe" panose="02030609000101010101" pitchFamily="49" charset="-127"/>
              </a:rPr>
              <a:t> </a:t>
            </a:r>
            <a:r>
              <a:rPr lang="ru-RU" sz="3200" i="1" dirty="0" err="1">
                <a:solidFill>
                  <a:srgbClr val="FF0000"/>
                </a:solidFill>
                <a:latin typeface="Gabriola" panose="04040605051002020D02" pitchFamily="82" charset="0"/>
                <a:ea typeface="BatangChe" panose="02030609000101010101" pitchFamily="49" charset="-127"/>
              </a:rPr>
              <a:t>навчання</a:t>
            </a:r>
            <a:r>
              <a:rPr lang="ru-RU" sz="3200" i="1" dirty="0">
                <a:solidFill>
                  <a:srgbClr val="FF0000"/>
                </a:solidFill>
                <a:latin typeface="Gabriola" panose="04040605051002020D02" pitchFamily="82" charset="0"/>
                <a:ea typeface="BatangChe" panose="02030609000101010101" pitchFamily="49" charset="-127"/>
              </a:rPr>
              <a:t> </a:t>
            </a:r>
            <a:r>
              <a:rPr lang="ru-RU" sz="3200" i="1" dirty="0" err="1">
                <a:solidFill>
                  <a:srgbClr val="FF0000"/>
                </a:solidFill>
                <a:latin typeface="Gabriola" panose="04040605051002020D02" pitchFamily="82" charset="0"/>
                <a:ea typeface="BatangChe" panose="02030609000101010101" pitchFamily="49" charset="-127"/>
              </a:rPr>
              <a:t>мені</a:t>
            </a:r>
            <a:r>
              <a:rPr lang="ru-RU" sz="3200" i="1" dirty="0">
                <a:solidFill>
                  <a:srgbClr val="FF0000"/>
                </a:solidFill>
                <a:latin typeface="Gabriola" panose="04040605051002020D02" pitchFamily="82" charset="0"/>
                <a:ea typeface="BatangChe" panose="02030609000101010101" pitchFamily="49" charset="-127"/>
              </a:rPr>
              <a:t> </a:t>
            </a:r>
            <a:r>
              <a:rPr lang="ru-RU" sz="3200" i="1" dirty="0" err="1">
                <a:solidFill>
                  <a:srgbClr val="FF0000"/>
                </a:solidFill>
                <a:latin typeface="Gabriola" panose="04040605051002020D02" pitchFamily="82" charset="0"/>
                <a:ea typeface="BatangChe" panose="02030609000101010101" pitchFamily="49" charset="-127"/>
              </a:rPr>
              <a:t>цікаво</a:t>
            </a:r>
            <a:r>
              <a:rPr lang="ru-RU" sz="3200" i="1" dirty="0">
                <a:solidFill>
                  <a:srgbClr val="FF0000"/>
                </a:solidFill>
                <a:latin typeface="Gabriola" panose="04040605051002020D02" pitchFamily="82" charset="0"/>
                <a:ea typeface="BatangChe" panose="02030609000101010101" pitchFamily="49" charset="-127"/>
              </a:rPr>
              <a:t> буде </a:t>
            </a:r>
            <a:r>
              <a:rPr lang="ru-RU" sz="3200" i="1" dirty="0" err="1">
                <a:solidFill>
                  <a:srgbClr val="FF0000"/>
                </a:solidFill>
                <a:latin typeface="Gabriola" panose="04040605051002020D02" pitchFamily="82" charset="0"/>
                <a:ea typeface="BatangChe" panose="02030609000101010101" pitchFamily="49" charset="-127"/>
              </a:rPr>
              <a:t>вивчати</a:t>
            </a:r>
            <a:r>
              <a:rPr lang="ru-RU" sz="3200" i="1" dirty="0">
                <a:solidFill>
                  <a:srgbClr val="FF0000"/>
                </a:solidFill>
                <a:latin typeface="Gabriola" panose="04040605051002020D02" pitchFamily="82" charset="0"/>
                <a:ea typeface="BatangChe" panose="02030609000101010101" pitchFamily="49" charset="-127"/>
              </a:rPr>
              <a:t> </a:t>
            </a:r>
            <a:r>
              <a:rPr lang="uk-UA" sz="3200" i="1" dirty="0">
                <a:solidFill>
                  <a:srgbClr val="FF0000"/>
                </a:solidFill>
                <a:latin typeface="Gabriola" panose="04040605051002020D02" pitchFamily="82" charset="0"/>
                <a:ea typeface="BatangChe" panose="02030609000101010101" pitchFamily="49" charset="-127"/>
              </a:rPr>
              <a:t>реабілітаційну психологію (у кращої </a:t>
            </a:r>
            <a:r>
              <a:rPr lang="uk-UA" sz="3200" i="1" dirty="0" err="1">
                <a:solidFill>
                  <a:srgbClr val="FF0000"/>
                </a:solidFill>
                <a:latin typeface="Gabriola" panose="04040605051002020D02" pitchFamily="82" charset="0"/>
                <a:ea typeface="BatangChe" panose="02030609000101010101" pitchFamily="49" charset="-127"/>
              </a:rPr>
              <a:t>психотерапевтки</a:t>
            </a:r>
            <a:r>
              <a:rPr lang="uk-UA" sz="3200" i="1" dirty="0">
                <a:solidFill>
                  <a:srgbClr val="FF0000"/>
                </a:solidFill>
                <a:latin typeface="Gabriola" panose="04040605051002020D02" pitchFamily="82" charset="0"/>
                <a:ea typeface="BatangChe" panose="02030609000101010101" pitchFamily="49" charset="-127"/>
              </a:rPr>
              <a:t> Наконечної Антоніни Володимирівни), інклюзивну педагогіку (у знаної </a:t>
            </a:r>
            <a:r>
              <a:rPr lang="uk-UA" sz="3200" i="1" dirty="0" err="1">
                <a:solidFill>
                  <a:srgbClr val="FF0000"/>
                </a:solidFill>
                <a:latin typeface="Gabriola" panose="04040605051002020D02" pitchFamily="82" charset="0"/>
                <a:ea typeface="BatangChe" panose="02030609000101010101" pitchFamily="49" charset="-127"/>
              </a:rPr>
              <a:t>фахівчині</a:t>
            </a:r>
            <a:r>
              <a:rPr lang="uk-UA" sz="3200" i="1" dirty="0">
                <a:solidFill>
                  <a:srgbClr val="FF0000"/>
                </a:solidFill>
                <a:latin typeface="Gabriola" panose="04040605051002020D02" pitchFamily="82" charset="0"/>
                <a:ea typeface="BatangChe" panose="02030609000101010101" pitchFamily="49" charset="-127"/>
              </a:rPr>
              <a:t> в галузі Демченко Ірини Іванівни), управління соціальними проектами (у відомої вченої </a:t>
            </a:r>
            <a:r>
              <a:rPr lang="uk-UA" sz="3200" i="1" dirty="0" err="1">
                <a:solidFill>
                  <a:srgbClr val="FF0000"/>
                </a:solidFill>
                <a:latin typeface="Gabriola" panose="04040605051002020D02" pitchFamily="82" charset="0"/>
                <a:ea typeface="BatangChe" panose="02030609000101010101" pitchFamily="49" charset="-127"/>
              </a:rPr>
              <a:t>Шинкарук</a:t>
            </a:r>
            <a:r>
              <a:rPr lang="uk-UA" sz="3200" i="1" dirty="0">
                <a:solidFill>
                  <a:srgbClr val="FF0000"/>
                </a:solidFill>
                <a:latin typeface="Gabriola" panose="04040605051002020D02" pitchFamily="82" charset="0"/>
                <a:ea typeface="BatangChe" panose="02030609000101010101" pitchFamily="49" charset="-127"/>
              </a:rPr>
              <a:t> Лідії Василівни). Я з нетерпінням чекаю лекцій ректора Станіслава Миколайовича, щоб  отримати практичні поради з управління закладами вищої освіти</a:t>
            </a:r>
            <a:endParaRPr lang="ru-RU" sz="3000" i="1" dirty="0">
              <a:solidFill>
                <a:srgbClr val="FF0000"/>
              </a:solidFill>
              <a:latin typeface="Gabriola" panose="04040605051002020D02" pitchFamily="82" charset="0"/>
              <a:ea typeface="BatangChe" panose="02030609000101010101" pitchFamily="49" charset="-127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5459" y="293708"/>
            <a:ext cx="11442357" cy="1507067"/>
          </a:xfrm>
        </p:spPr>
        <p:txBody>
          <a:bodyPr>
            <a:normAutofit/>
          </a:bodyPr>
          <a:lstStyle/>
          <a:p>
            <a:pPr algn="ctr"/>
            <a:r>
              <a:rPr lang="uk-UA" b="1" dirty="0">
                <a:solidFill>
                  <a:schemeClr val="accent1"/>
                </a:solidFill>
              </a:rPr>
              <a:t>ОСНОВНА ЧАСТИНА</a:t>
            </a:r>
            <a:br>
              <a:rPr lang="uk-UA" b="1" dirty="0">
                <a:solidFill>
                  <a:schemeClr val="accent1"/>
                </a:solidFill>
              </a:rPr>
            </a:br>
            <a:r>
              <a:rPr lang="uk-UA" b="1" dirty="0">
                <a:solidFill>
                  <a:schemeClr val="accent1"/>
                </a:solidFill>
              </a:rPr>
              <a:t>Що саме цікавить в обраній спеціальності?</a:t>
            </a:r>
            <a:endParaRPr lang="ru-RU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54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59F987E-6486-485E-B7BA-E33DD60856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457200" algn="just">
              <a:buNone/>
            </a:pPr>
            <a:r>
              <a:rPr lang="ru-RU" sz="3200" i="1" noProof="1">
                <a:solidFill>
                  <a:srgbClr val="FF0000"/>
                </a:solidFill>
                <a:latin typeface="Gabriola" panose="04040605051002020D02" pitchFamily="82" charset="0"/>
                <a:ea typeface="BatangChe" panose="02030609000101010101" pitchFamily="49" charset="-127"/>
              </a:rPr>
              <a:t>Я  усвідомлюю, що  маю добре розвинені такі професійно важливі якості як емпатія, комунікабельність, вміння слухати і чути, уважна до деталей, але разом із тим ще потрібно працювати над стресостійкістю. В дитинстві, коли я проживала у маленькому селі, мені допомагав долати стресові ситуації </a:t>
            </a:r>
            <a:r>
              <a:rPr lang="uk-UA" sz="3200" i="1" noProof="1">
                <a:solidFill>
                  <a:srgbClr val="FF0000"/>
                </a:solidFill>
                <a:latin typeface="Gabriola" panose="04040605051002020D02" pitchFamily="82" charset="0"/>
                <a:ea typeface="BatangChe" panose="02030609000101010101" pitchFamily="49" charset="-127"/>
              </a:rPr>
              <a:t>великий чотирилапий друг – кінь – ОПАЛ, який був не тільки помічником у господарських справах, я з дитинства розповідала йому свої таємниці, труднощі і маленькі перемоги, зокрема у самостійному вивченні німецької мови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7093" y="293708"/>
            <a:ext cx="11870724" cy="1507067"/>
          </a:xfrm>
        </p:spPr>
        <p:txBody>
          <a:bodyPr>
            <a:normAutofit/>
          </a:bodyPr>
          <a:lstStyle/>
          <a:p>
            <a:pPr algn="ctr"/>
            <a:r>
              <a:rPr lang="uk-UA" b="1" dirty="0">
                <a:solidFill>
                  <a:schemeClr val="accent1"/>
                </a:solidFill>
              </a:rPr>
              <a:t>ОСНОВНА ЧАСТИНА</a:t>
            </a:r>
            <a:br>
              <a:rPr lang="uk-UA" b="1" dirty="0">
                <a:solidFill>
                  <a:schemeClr val="accent1"/>
                </a:solidFill>
              </a:rPr>
            </a:br>
            <a:r>
              <a:rPr lang="ru-RU" b="1" dirty="0" err="1">
                <a:solidFill>
                  <a:schemeClr val="accent1"/>
                </a:solidFill>
              </a:rPr>
              <a:t>Інформація</a:t>
            </a:r>
            <a:r>
              <a:rPr lang="ru-RU" b="1" dirty="0">
                <a:solidFill>
                  <a:schemeClr val="accent1"/>
                </a:solidFill>
              </a:rPr>
              <a:t> про </a:t>
            </a:r>
            <a:r>
              <a:rPr lang="ru-RU" b="1" dirty="0" err="1">
                <a:solidFill>
                  <a:schemeClr val="accent1"/>
                </a:solidFill>
              </a:rPr>
              <a:t>особисті</a:t>
            </a:r>
            <a:r>
              <a:rPr lang="ru-RU" b="1" dirty="0">
                <a:solidFill>
                  <a:schemeClr val="accent1"/>
                </a:solidFill>
              </a:rPr>
              <a:t> </a:t>
            </a:r>
            <a:r>
              <a:rPr lang="ru-RU" b="1" dirty="0" err="1">
                <a:solidFill>
                  <a:schemeClr val="accent1"/>
                </a:solidFill>
              </a:rPr>
              <a:t>навички</a:t>
            </a:r>
            <a:endParaRPr lang="ru-RU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64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1487</TotalTime>
  <Words>554</Words>
  <Application>Microsoft Office PowerPoint</Application>
  <PresentationFormat>Широкоэкранный</PresentationFormat>
  <Paragraphs>46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Calibri</vt:lpstr>
      <vt:lpstr>Calibri Light</vt:lpstr>
      <vt:lpstr>Gabriola</vt:lpstr>
      <vt:lpstr>Ретро</vt:lpstr>
      <vt:lpstr>МОТИВАЦІЙНИЙ ЛИСТ</vt:lpstr>
      <vt:lpstr>Що таке мотиваційний лист?</vt:lpstr>
      <vt:lpstr>Яка структура мотиваційного листа?</vt:lpstr>
      <vt:lpstr>Відомості про  адресата та адресанта</vt:lpstr>
      <vt:lpstr>Вступ </vt:lpstr>
      <vt:lpstr>Презентация PowerPoint</vt:lpstr>
      <vt:lpstr>Основна частина </vt:lpstr>
      <vt:lpstr>ОСНОВНА ЧАСТИНА Що саме цікавить в обраній спеціальності?</vt:lpstr>
      <vt:lpstr>ОСНОВНА ЧАСТИНА Інформація про особисті навички</vt:lpstr>
      <vt:lpstr>ОСНОВНА ЧАСТИНА Ким Ви себе бачите після завершення навчання?</vt:lpstr>
      <vt:lpstr>Заключна частина</vt:lpstr>
      <vt:lpstr>Презентация PowerPoint</vt:lpstr>
      <vt:lpstr>Як подавати мотиваційний лист ?</vt:lpstr>
      <vt:lpstr>КРИТЕРІЇ ОЦІНЮВАННЯ</vt:lpstr>
      <vt:lpstr>РЕКОМЕНДАЦІЇ</vt:lpstr>
      <vt:lpstr>МАЙСТЕР-КЛАСИ ІЗ ПІДГОТОВКИ МОТИВАЦІЙНИХ ЛИСТІВ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82</cp:revision>
  <dcterms:created xsi:type="dcterms:W3CDTF">2022-05-16T13:03:37Z</dcterms:created>
  <dcterms:modified xsi:type="dcterms:W3CDTF">2022-05-25T14:20:46Z</dcterms:modified>
</cp:coreProperties>
</file>