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Raleway" panose="020B0604020202020204" charset="-52"/>
      <p:regular r:id="rId10"/>
      <p:bold r:id="rId11"/>
      <p:italic r:id="rId12"/>
      <p:boldItalic r:id="rId13"/>
    </p:embeddedFont>
    <p:embeddedFont>
      <p:font typeface="Lato" panose="020B0604020202020204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8" d="100"/>
          <a:sy n="128" d="100"/>
        </p:scale>
        <p:origin x="324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75da5e71ec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75da5e71ec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75da5e71ec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75da5e71ec_0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75da5e71ec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75da5e71ec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75da5e71ec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75da5e71ec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75da5e71ec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75da5e71ec_0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75da5e71ec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75da5e71ec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" name="Google Shape;77;p11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‹№›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‹№›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ctrTitle"/>
          </p:nvPr>
        </p:nvSpPr>
        <p:spPr>
          <a:xfrm>
            <a:off x="1190725" y="-45525"/>
            <a:ext cx="6403200" cy="65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/>
              <a:t>Aloft Kyiv</a:t>
            </a:r>
            <a:endParaRPr sz="3000"/>
          </a:p>
        </p:txBody>
      </p:sp>
      <p:sp>
        <p:nvSpPr>
          <p:cNvPr id="87" name="Google Shape;87;p13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8" name="Google Shape;8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75" y="606975"/>
            <a:ext cx="9144000" cy="3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3"/>
          <p:cNvSpPr txBox="1"/>
          <p:nvPr/>
        </p:nvSpPr>
        <p:spPr>
          <a:xfrm>
            <a:off x="4217975" y="4324675"/>
            <a:ext cx="4802100" cy="60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Lato"/>
                <a:ea typeface="Lato"/>
                <a:cs typeface="Lato"/>
                <a:sym typeface="Lato"/>
              </a:rPr>
              <a:t>Студентка 2 курсу, 2 групи</a:t>
            </a:r>
            <a:br>
              <a:rPr lang="ru">
                <a:latin typeface="Lato"/>
                <a:ea typeface="Lato"/>
                <a:cs typeface="Lato"/>
                <a:sym typeface="Lato"/>
              </a:rPr>
            </a:br>
            <a:r>
              <a:rPr lang="ru">
                <a:latin typeface="Lato"/>
                <a:ea typeface="Lato"/>
                <a:cs typeface="Lato"/>
                <a:sym typeface="Lato"/>
              </a:rPr>
              <a:t>Спецільність “Туризм”</a:t>
            </a:r>
            <a:br>
              <a:rPr lang="ru">
                <a:latin typeface="Lato"/>
                <a:ea typeface="Lato"/>
                <a:cs typeface="Lato"/>
                <a:sym typeface="Lato"/>
              </a:rPr>
            </a:br>
            <a:r>
              <a:rPr lang="ru">
                <a:latin typeface="Lato"/>
                <a:ea typeface="Lato"/>
                <a:cs typeface="Lato"/>
                <a:sym typeface="Lato"/>
              </a:rPr>
              <a:t>Жук Карина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>
            <a:spLocks noGrp="1"/>
          </p:cNvSpPr>
          <p:nvPr>
            <p:ph type="body" idx="1"/>
          </p:nvPr>
        </p:nvSpPr>
        <p:spPr>
          <a:xfrm>
            <a:off x="288300" y="1388525"/>
            <a:ext cx="45669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/>
              <a:t>Новий, стильний та просто мега-крутий Aloft  Київ від всесвітньо відомої мережі “Marriott” розташований в самому серці бізнес-центру міста, недалеко від станції метро “Палац спорту”.  Також поруч знаходяться ТРЦ “Gulliver” та “Парус”.</a:t>
            </a:r>
            <a:endParaRPr/>
          </a:p>
        </p:txBody>
      </p:sp>
      <p:pic>
        <p:nvPicPr>
          <p:cNvPr id="95" name="Google Shape;9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73125" y="232274"/>
            <a:ext cx="3754176" cy="4748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0325" y="2571750"/>
            <a:ext cx="4968325" cy="24088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>
            <a:spLocks noGrp="1"/>
          </p:cNvSpPr>
          <p:nvPr>
            <p:ph type="body" idx="1"/>
          </p:nvPr>
        </p:nvSpPr>
        <p:spPr>
          <a:xfrm>
            <a:off x="348975" y="4372550"/>
            <a:ext cx="84813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Нам дуже пощастило, тому що якраз напередодні нашого візиту, готель встиг задекоруватись до новорічних свят. Насправді, в інтер’єрі присутня величезна кількість якихось авторських ізюминок, але найбільше мені запам’яталась лампа над більярдним, яка зайняла перше місце на виставці і оригінал знаходиться саме в цьому готелі.</a:t>
            </a:r>
            <a:endParaRPr/>
          </a:p>
        </p:txBody>
      </p:sp>
      <p:pic>
        <p:nvPicPr>
          <p:cNvPr id="102" name="Google Shape;10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95225" y="182750"/>
            <a:ext cx="3050813" cy="406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0000" y="350038"/>
            <a:ext cx="5590425" cy="37331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>
            <a:spLocks noGrp="1"/>
          </p:cNvSpPr>
          <p:nvPr>
            <p:ph type="body" idx="1"/>
          </p:nvPr>
        </p:nvSpPr>
        <p:spPr>
          <a:xfrm>
            <a:off x="723300" y="4144976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Також, що не могло не запам’ятатись, то це бар бренду W XYZ, які є в будь-якому готелі мережі “Marriott”. Бар працює цілодобово, на відміну від ресторану, який взагалі, згідно стандартам, заборонений. Але у зв’язку з українською нацією, нашим бажанням поїсти і нерозумінням як може готелі існувати без закладу харчування, головний офіс дозволив створити готель, але з дуже лімітованим вибором страв.</a:t>
            </a:r>
            <a:endParaRPr/>
          </a:p>
        </p:txBody>
      </p:sp>
      <p:pic>
        <p:nvPicPr>
          <p:cNvPr id="109" name="Google Shape;10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3535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7"/>
          <p:cNvSpPr txBox="1">
            <a:spLocks noGrp="1"/>
          </p:cNvSpPr>
          <p:nvPr>
            <p:ph type="body" idx="1"/>
          </p:nvPr>
        </p:nvSpPr>
        <p:spPr>
          <a:xfrm>
            <a:off x="724950" y="4372550"/>
            <a:ext cx="79461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Щодо номерного фонду, Алофт пропонує лише три типи номерів: люкс, twin beds та  double bed (king size). Всього 160 номерів, серед яких 5 люксів. У кожному номері є принти, на яких зображені пейзажі Києва.</a:t>
            </a:r>
            <a:endParaRPr/>
          </a:p>
        </p:txBody>
      </p:sp>
      <p:pic>
        <p:nvPicPr>
          <p:cNvPr id="115" name="Google Shape;11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3050813" cy="406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55613" y="304475"/>
            <a:ext cx="5635988" cy="37635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8"/>
          <p:cNvSpPr txBox="1">
            <a:spLocks noGrp="1"/>
          </p:cNvSpPr>
          <p:nvPr>
            <p:ph type="body" idx="1"/>
          </p:nvPr>
        </p:nvSpPr>
        <p:spPr>
          <a:xfrm>
            <a:off x="724950" y="4372550"/>
            <a:ext cx="81282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Нам дуже повезло із sales manager Миколою, який розповів нам все про готель і тим самим змотивував далі розвиватись в цій сфері. Що важливо в нашому суспільстві сьогодні - готель є eco and pet-friendly, non-smoking та шукає собі нові таланти! Микола запрошує нас на проходження практики саме у них.</a:t>
            </a:r>
            <a:endParaRPr/>
          </a:p>
        </p:txBody>
      </p:sp>
      <p:pic>
        <p:nvPicPr>
          <p:cNvPr id="122" name="Google Shape;12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19350" y="108550"/>
            <a:ext cx="5308599" cy="394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9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28" name="Google Shape;12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925" y="0"/>
            <a:ext cx="4453150" cy="5280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0"/>
            <a:ext cx="4521425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3679350" y="112425"/>
            <a:ext cx="48753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Дякую за увагу!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275</Words>
  <Application>Microsoft Office PowerPoint</Application>
  <PresentationFormat>Екран (16:9)</PresentationFormat>
  <Paragraphs>8</Paragraphs>
  <Slides>7</Slides>
  <Notes>7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11" baseType="lpstr">
      <vt:lpstr>Raleway</vt:lpstr>
      <vt:lpstr>Lato</vt:lpstr>
      <vt:lpstr>Arial</vt:lpstr>
      <vt:lpstr>Streamline</vt:lpstr>
      <vt:lpstr>Aloft Kyiv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Дякую за увагу!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Aloft Kyiv</dc:title>
  <dc:creator>User</dc:creator>
  <cp:lastModifiedBy>User</cp:lastModifiedBy>
  <cp:revision>1</cp:revision>
  <dcterms:modified xsi:type="dcterms:W3CDTF">2019-12-09T18:46:29Z</dcterms:modified>
</cp:coreProperties>
</file>