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9"/>
  </p:notesMasterIdLst>
  <p:handoutMasterIdLst>
    <p:handoutMasterId r:id="rId10"/>
  </p:handoutMasterIdLst>
  <p:sldIdLst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4B17FB7-BEED-4754-A012-8A7B7971F082}">
          <p14:sldIdLst>
            <p14:sldId id="256"/>
            <p14:sldId id="257"/>
            <p14:sldId id="258"/>
            <p14:sldId id="259"/>
            <p14:sldId id="260"/>
            <p14:sldId id="261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>
        <p:scale>
          <a:sx n="125" d="100"/>
          <a:sy n="125" d="100"/>
        </p:scale>
        <p:origin x="-1230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186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9A7A3E-C1DC-440E-9655-C44D3D2E8D0A}" type="datetimeFigureOut">
              <a:rPr lang="pt-BR" smtClean="0"/>
              <a:pPr/>
              <a:t>24/10/2014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05EF4D-9C51-4B57-9E7B-844BB5DE5B17}" type="slidenum">
              <a:rPr lang="pt-BR" smtClean="0"/>
              <a:pPr/>
              <a:t>‹#›</a:t>
            </a:fld>
            <a:endParaRPr lang="pt-BR"/>
          </a:p>
        </p:txBody>
      </p:sp>
      <p:pic>
        <p:nvPicPr>
          <p:cNvPr id="4098" name="Picture 2" descr="C:\Users\malves\AppData\Local\Microsoft\Windows\Temporary Internet Files\Content.IE5\QMPKWOLA\MPj0438524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7738" y="765175"/>
            <a:ext cx="6400800" cy="42306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187137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EF028-0F40-47BA-A833-DDE1E9127DF6}" type="datetimeFigureOut">
              <a:rPr lang="pt-BR" smtClean="0"/>
              <a:pPr/>
              <a:t>24/10/2014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FB1605-D933-423E-A642-E071AB73C396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67152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3" descr="C:\Users\malves\AppData\Local\Microsoft\Windows\Temporary Internet Files\Content.IE5\QMPKWOLA\MPj04331930000[1].jpg"/>
          <p:cNvPicPr>
            <a:picLocks noChangeAspect="1" noChangeArrowheads="1"/>
          </p:cNvPicPr>
          <p:nvPr userDrawn="1"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932840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1981200"/>
            <a:ext cx="9144000" cy="1295400"/>
          </a:xfrm>
        </p:spPr>
        <p:txBody>
          <a:bodyPr>
            <a:normAutofit/>
          </a:bodyPr>
          <a:lstStyle>
            <a:lvl1pPr>
              <a:defRPr sz="4800" b="1" cap="none" spc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3276600"/>
            <a:ext cx="9144000" cy="533400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E0F31559-10BF-4FA3-BEBC-50ADB22BFF21}" type="datetimeFigureOut">
              <a:rPr lang="ru-RU" smtClean="0"/>
              <a:pPr/>
              <a:t>24.10.2014</a:t>
            </a:fld>
            <a:endParaRPr lang="ru-RU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A07D05D-D326-4878-A62F-E3CD402CB14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3" descr="C:\Users\malves\AppData\Local\Microsoft\Windows\Temporary Internet Files\Content.IE5\QMPKWOLA\MPj04331930000[1].jpg"/>
          <p:cNvPicPr>
            <a:picLocks noChangeAspect="1" noChangeArrowheads="1"/>
          </p:cNvPicPr>
          <p:nvPr/>
        </p:nvPicPr>
        <p:blipFill>
          <a:blip r:embed="rId13" cstate="print">
            <a:lum bright="92000" contrast="-90000"/>
          </a:blip>
          <a:srcRect/>
          <a:stretch>
            <a:fillRect/>
          </a:stretch>
        </p:blipFill>
        <p:spPr bwMode="auto">
          <a:xfrm>
            <a:off x="0" y="0"/>
            <a:ext cx="9144000" cy="6932840"/>
          </a:xfrm>
          <a:prstGeom prst="rect">
            <a:avLst/>
          </a:prstGeom>
          <a:noFill/>
        </p:spPr>
      </p:pic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95000"/>
                    <a:lumOff val="5000"/>
                  </a:schemeClr>
                </a:solidFill>
              </a:defRPr>
            </a:lvl1pPr>
          </a:lstStyle>
          <a:p>
            <a:fld id="{E0F31559-10BF-4FA3-BEBC-50ADB22BFF21}" type="datetimeFigureOut">
              <a:rPr lang="ru-RU" smtClean="0"/>
              <a:pPr/>
              <a:t>24.10.2014</a:t>
            </a:fld>
            <a:endParaRPr lang="ru-RU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0A07D05D-D326-4878-A62F-E3CD402CB14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ru-RU" sz="4800" b="1" kern="1200" cap="none" spc="0" dirty="0">
          <a:ln w="1905"/>
          <a:solidFill>
            <a:srgbClr val="0070C0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9512" y="839164"/>
            <a:ext cx="9144000" cy="1295400"/>
          </a:xfrm>
        </p:spPr>
        <p:txBody>
          <a:bodyPr>
            <a:noAutofit/>
          </a:bodyPr>
          <a:lstStyle/>
          <a:p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3200" dirty="0"/>
              <a:t/>
            </a:r>
            <a:br>
              <a:rPr lang="uk-UA" sz="3200" dirty="0"/>
            </a:br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3200" dirty="0"/>
              <a:t/>
            </a:r>
            <a:br>
              <a:rPr lang="uk-UA" sz="3200" dirty="0"/>
            </a:br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3200" dirty="0"/>
              <a:t/>
            </a:r>
            <a:br>
              <a:rPr lang="uk-UA" sz="3200" dirty="0"/>
            </a:br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3200" dirty="0"/>
              <a:t/>
            </a:r>
            <a:br>
              <a:rPr lang="uk-UA" sz="3200" dirty="0"/>
            </a:br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3200" dirty="0"/>
              <a:t/>
            </a:r>
            <a:br>
              <a:rPr lang="uk-UA" sz="3200" dirty="0"/>
            </a:br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3200" dirty="0" smtClean="0"/>
              <a:t>Конференція на тему </a:t>
            </a:r>
            <a:r>
              <a:rPr lang="uk-UA" sz="3200" i="1" dirty="0" smtClean="0">
                <a:solidFill>
                  <a:srgbClr val="C00000"/>
                </a:solidFill>
              </a:rPr>
              <a:t>«Моє родинне дерево»</a:t>
            </a:r>
            <a:r>
              <a:rPr lang="en-US" sz="3200" i="1" dirty="0">
                <a:solidFill>
                  <a:srgbClr val="C00000"/>
                </a:solidFill>
              </a:rPr>
              <a:t> </a:t>
            </a:r>
            <a:r>
              <a:rPr lang="uk-UA" sz="3200" dirty="0" smtClean="0"/>
              <a:t>студентів факультету інженерії </a:t>
            </a:r>
            <a:r>
              <a:rPr lang="uk-UA" sz="3200" dirty="0" err="1" smtClean="0"/>
              <a:t>агробіосистем</a:t>
            </a:r>
            <a:r>
              <a:rPr lang="uk-UA" sz="3200" dirty="0" smtClean="0"/>
              <a:t> (ПМО-1402), членів історичного наукового гуртка «Історія України. Історія рідного краю. Історія родини» (Науковий керівник – к.і.н., доцент Кравченко Н.Б.)</a:t>
            </a:r>
            <a:br>
              <a:rPr lang="uk-UA" sz="3200" dirty="0" smtClean="0"/>
            </a:br>
            <a:r>
              <a:rPr lang="uk-UA" sz="3200" dirty="0" smtClean="0"/>
              <a:t>Дата проведення:</a:t>
            </a:r>
            <a:br>
              <a:rPr lang="uk-UA" sz="3200" dirty="0" smtClean="0"/>
            </a:br>
            <a:r>
              <a:rPr lang="uk-UA" sz="3200" dirty="0" smtClean="0"/>
              <a:t>23.09.2014</a:t>
            </a:r>
            <a:br>
              <a:rPr lang="uk-UA" sz="3200" dirty="0" smtClean="0"/>
            </a:br>
            <a:r>
              <a:rPr lang="uk-UA" sz="3200" dirty="0" smtClean="0"/>
              <a:t>30.09.2014</a:t>
            </a:r>
            <a:endParaRPr lang="pt-BR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4082"/>
            <a:ext cx="2951820" cy="1967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419" y="514082"/>
            <a:ext cx="3056510" cy="1967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528" y="526801"/>
            <a:ext cx="2943489" cy="1963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043608" y="2996952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Студенти проробили велику роботу з дослідження свого сімейного дерева. В аудиторії панувала робоча атмосфера.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4158273"/>
            <a:ext cx="3384376" cy="2583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58272"/>
            <a:ext cx="3478091" cy="2583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187624" y="-908"/>
            <a:ext cx="698477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Засідання</a:t>
            </a:r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№1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4644008" cy="3068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110608" y="0"/>
            <a:ext cx="3024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accent6"/>
                </a:solidFill>
              </a:rPr>
              <a:t>Також були і смішні моменти які надавали конференції яскравості.</a:t>
            </a:r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94708"/>
            <a:ext cx="3275856" cy="1924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479" y="3792342"/>
            <a:ext cx="3168352" cy="1924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943456" y="3090222"/>
            <a:ext cx="771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Після ліричної паузи,  ще два студенти презентували свої роботи, на чому наша перша конференція і закінчилась.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7742" y="5657671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Конференція пройшла вдало, задоволені своєю роботою студенти пішли на відпочинок. Так як через обмежену кількість часу і велику кількість опрацьованого матеріалу студентів, не всі змогли показати свої роботи, було прийнято рішення провести ще одне засідання.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963667"/>
            <a:ext cx="4392488" cy="1568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2828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53666"/>
            <a:ext cx="82296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Засідання</a:t>
            </a:r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№2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03" y="1556792"/>
            <a:ext cx="2877978" cy="1918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-12103" y="904781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Вступне слово викладача на початку конференці</a:t>
            </a:r>
            <a:r>
              <a:rPr lang="uk-UA" dirty="0"/>
              <a:t>ї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7" y="4005064"/>
            <a:ext cx="4139962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80351" y="3892403"/>
            <a:ext cx="4140062" cy="2005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904912" y="3640973"/>
            <a:ext cx="4035925" cy="2442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4160110" y="1227946"/>
            <a:ext cx="30041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На другому засіданні також панувала робоча атмосфера. Усі студенти якісно підготували свої роботи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647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44008" cy="2978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535694" y="572817"/>
            <a:ext cx="4836706" cy="3755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8" y="3212976"/>
            <a:ext cx="2382011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203848" y="5733256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accent6"/>
                </a:solidFill>
              </a:rPr>
              <a:t>Секретар вправно конспектував хід роботи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2415074" y="6021288"/>
            <a:ext cx="64475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4343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88" y="188640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Отже, після того як усі виступили зі своїми роботами, ми вирішили зробити «сімейне фото»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834971"/>
            <a:ext cx="6732240" cy="4488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67544" y="6093296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На фото видно, що всі студенти задоволені своєю роботою. Друге і останнє засідання  конференції  на тему: «Моє родинне дерево» </a:t>
            </a:r>
            <a:r>
              <a:rPr lang="uk-UA" smtClean="0"/>
              <a:t>було завершене.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77314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AndPeopl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D3ED879-E6EC-4B7E-88EA-886ADC44F97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с людьми и глобусом</Template>
  <TotalTime>100</TotalTime>
  <Words>161</Words>
  <Application>Microsoft Office PowerPoint</Application>
  <PresentationFormat>Экран (4:3)</PresentationFormat>
  <Paragraphs>12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GlobeAndPeople</vt:lpstr>
      <vt:lpstr>           Конференція на тему «Моє родинне дерево» студентів факультету інженерії агробіосистем (ПМО-1402), членів історичного наукового гуртка «Історія України. Історія рідного краю. Історія родини» (Науковий керівник – к.і.н., доцент Кравченко Н.Б.) Дата проведення: 23.09.2014 30.09.2014</vt:lpstr>
      <vt:lpstr>Презентация PowerPoint</vt:lpstr>
      <vt:lpstr>Презентация PowerPoint</vt:lpstr>
      <vt:lpstr>Засідання №2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Конференція на тему «Моє родинне дерево»</dc:title>
  <dc:creator>Ярик</dc:creator>
  <cp:lastModifiedBy>Пользователь Windows</cp:lastModifiedBy>
  <cp:revision>15</cp:revision>
  <dcterms:created xsi:type="dcterms:W3CDTF">2014-10-05T16:06:12Z</dcterms:created>
  <dcterms:modified xsi:type="dcterms:W3CDTF">2014-10-24T09:20:25Z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TC025204869991</vt:lpwstr>
  </property>
</Properties>
</file>