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/ipfkq9BozZZHWHsZYY0QdMDu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>
            <a:alpha val="31764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55576" y="2132856"/>
            <a:ext cx="7776864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Результати опитування здобувачів вищої освіти першого (бакалаврського) рівня вищої освіти за спеціальністю </a:t>
            </a:r>
            <a:b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075 «Маркетинг»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00"/>
              <a:buNone/>
            </a:pPr>
            <a:r>
              <a:rPr lang="ru-RU" sz="22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опитування здобувачів вищої освіти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00"/>
              <a:buNone/>
            </a:pPr>
            <a:r>
              <a:rPr lang="ru-RU" sz="22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2-4 курсів ОС «Бакалавр» </a:t>
            </a:r>
            <a:br>
              <a:rPr lang="ru-RU" sz="22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спеціальністю 075 «Маркетинг»</a:t>
            </a:r>
            <a:endParaRPr sz="2200" b="1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55576" y="404664"/>
            <a:ext cx="777686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11560" y="260648"/>
            <a:ext cx="7776864" cy="166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НАЦІОНАЛЬНИЙ УНІВЕРСИТЕТ БІОРЕСУРСІВ І ПРИРОДОКОРИСТУВАННЯ УКРАЇНИ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АГРАРНОГО МЕНЕДЖМЕНТУ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маркетингу та міжнародної торгівлі   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9. Чи раціонально складено розклад занять?</a:t>
            </a: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l="30305" t="40732" r="36347" b="26508"/>
          <a:stretch/>
        </p:blipFill>
        <p:spPr>
          <a:xfrm>
            <a:off x="1547664" y="1988840"/>
            <a:ext cx="6373148" cy="3535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200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      10. Чи обізнані Ви з вимогами академічної доброчесності (недопущення списування, запозичення чужих робіт, фальсифікація результатів досліджень, об'єктивне оцінювання результатів навчання студентів викладачами тощо).</a:t>
            </a:r>
            <a:endParaRPr/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l="29331" t="40733" r="31359" b="25214"/>
          <a:stretch/>
        </p:blipFill>
        <p:spPr>
          <a:xfrm>
            <a:off x="1059216" y="2492896"/>
            <a:ext cx="7304464" cy="388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12. Що потрібно робити, на Ваш погляд, для покращення якості освітнього процесу в Університеті?</a:t>
            </a:r>
            <a:endParaRPr/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 l="22029" t="37931" r="24421" b="19826"/>
          <a:stretch/>
        </p:blipFill>
        <p:spPr>
          <a:xfrm>
            <a:off x="1" y="1628800"/>
            <a:ext cx="874846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13. Які Ваші побажання стосовно удосконалення змісту освітньо-професійної програми та навчального процесу?</a:t>
            </a:r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 l="21765" t="36528" r="26997" b="15626"/>
          <a:stretch/>
        </p:blipFill>
        <p:spPr>
          <a:xfrm>
            <a:off x="323528" y="1844824"/>
            <a:ext cx="831912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До програми підготовки фахівців за спеціальністю 075 «Маркетинг» першого (бакалаврського) рівня вищої освіти додано наступні дисципліни для вступників 2024р.: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395536" y="2967335"/>
            <a:ext cx="67504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Хмарні технології в маркетингу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Вступ до фаху та ділові комунікації.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Чи задовольняє Вас якість підготовки за обраною освітньою програмою  в університеті?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28459" t="46825" r="29412" b="22024"/>
          <a:stretch/>
        </p:blipFill>
        <p:spPr>
          <a:xfrm>
            <a:off x="683568" y="2484940"/>
            <a:ext cx="8124308" cy="339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Чи збігаються Ваші очікування щодо обраної освітньої програми з реаліями підготовки?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l="28683" t="52579" r="29411" b="12498"/>
          <a:stretch/>
        </p:blipFill>
        <p:spPr>
          <a:xfrm>
            <a:off x="899592" y="2060848"/>
            <a:ext cx="780387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3. Чи реалізовується Ваше право на вільний вибір навчальних дисциплін з </a:t>
            </a:r>
            <a:b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Каталогу вибіркових дисциплін?</a:t>
            </a:r>
            <a:endParaRPr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l="28395" t="47443" r="38073" b="20367"/>
          <a:stretch/>
        </p:blipFill>
        <p:spPr>
          <a:xfrm>
            <a:off x="1475656" y="2060848"/>
            <a:ext cx="6522318" cy="353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4. Які дисципліни, на Вашу думку, необхідно додати до освітньої програми?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Оволодіння графічними редакторами, які зараз є необхідними для роботи по спеціальності, крім Canva, яку ми розглядали дуже поверхнево. Наприклад, Adobe Photoshop, Adobe Illustrator, Adobe After Effects, Adobe Premier Pro, Figma тощо.</a:t>
            </a:r>
            <a:endParaRPr/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Основи арбітражу трафіку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Більше поглибилися в сферу Smm та таргетинг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Тайм менеджмент та дисципліни, що допоможуть особистому зростанню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Не вистачає професійної дисципліни, багато побічних предметів які є не так важливо як те що опускається. Чому немає сфери СММ, вона розкрита не повністю, сфера стратегічного маркетингу, не вивчається робота в фігмі, як веб дизайн і інших профільних програм, які дозволяють полегшити процес роботи. ПРОГРАМА УСТАРІЛА ТА НЕ АКТУАЛЬНА </a:t>
            </a:r>
            <a:endParaRPr/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Предмет який допоможе збільшити навики переговорів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Ніяку, весь перелік дисциплін охоплюють необхідні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Українську мову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Інтернет-маркетинг, ділова українська мова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Психологію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Бізнес етика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5. Як Ви вважаєте, чи оптимальна кількість дисциплін викладається в одному семестрі?</a:t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l="39715" t="35991" r="25492" b="35992"/>
          <a:stretch/>
        </p:blipFill>
        <p:spPr>
          <a:xfrm>
            <a:off x="755576" y="1916832"/>
            <a:ext cx="7941785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6. Чи достатньо часу відведено на вивчення теоретичного матеріалу під час лекційних занять?</a:t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l="27899" t="46428" r="27618" b="20039"/>
          <a:stretch/>
        </p:blipFill>
        <p:spPr>
          <a:xfrm>
            <a:off x="323528" y="2173497"/>
            <a:ext cx="8366209" cy="356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7. Чи достатньо часу відведено на набуття практичних навичок під час практичних чи лабораторних занять?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l="28722" t="50000" r="28195" b="18319"/>
          <a:stretch/>
        </p:blipFill>
        <p:spPr>
          <a:xfrm>
            <a:off x="827585" y="2132856"/>
            <a:ext cx="809134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8. Чи задовольняє вас якість дистанційного навчання?</a:t>
            </a: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l="28356" t="51940" r="29412" b="16164"/>
          <a:stretch/>
        </p:blipFill>
        <p:spPr>
          <a:xfrm>
            <a:off x="1403648" y="1988840"/>
            <a:ext cx="583067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Macintosh PowerPoint</Application>
  <PresentationFormat>On-screen Show (4:3)</PresentationFormat>
  <Paragraphs>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Результати опитування здобувачів вищої освіти першого (бакалаврського) рівня вищої освіти за спеціальністю  075 «Маркетинг»</vt:lpstr>
      <vt:lpstr>Чи задовольняє Вас якість підготовки за обраною освітньою програмою  в університеті?</vt:lpstr>
      <vt:lpstr>Чи збігаються Ваші очікування щодо обраної освітньої програми з реаліями підготовки?</vt:lpstr>
      <vt:lpstr>3. Чи реалізовується Ваше право на вільний вибір навчальних дисциплін з  Каталогу вибіркових дисциплін?</vt:lpstr>
      <vt:lpstr>4. Які дисципліни, на Вашу думку, необхідно додати до освітньої програми?</vt:lpstr>
      <vt:lpstr>5. Як Ви вважаєте, чи оптимальна кількість дисциплін викладається в одному семестрі?</vt:lpstr>
      <vt:lpstr>6. Чи достатньо часу відведено на вивчення теоретичного матеріалу під час лекційних занять?</vt:lpstr>
      <vt:lpstr>7. Чи достатньо часу відведено на набуття практичних навичок під час практичних чи лабораторних занять?</vt:lpstr>
      <vt:lpstr>8. Чи задовольняє вас якість дистанційного навчання?</vt:lpstr>
      <vt:lpstr>9. Чи раціонально складено розклад занять?</vt:lpstr>
      <vt:lpstr>      10. Чи обізнані Ви з вимогами академічної доброчесності (недопущення списування, запозичення чужих робіт, фальсифікація результатів досліджень, об'єктивне оцінювання результатів навчання студентів викладачами тощо).</vt:lpstr>
      <vt:lpstr>12. Що потрібно робити, на Ваш погляд, для покращення якості освітнього процесу в Університеті?</vt:lpstr>
      <vt:lpstr>13. Які Ваші побажання стосовно удосконалення змісту освітньо-професійної програми та навчального процесу?</vt:lpstr>
      <vt:lpstr>До програми підготовки фахівців за спеціальністю 075 «Маркетинг» першого (бакалаврського) рівня вищої освіти додано наступні дисципліни для вступників 2024р.: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опитування здобувачів вищої освіти першого (бакалаврського) рівня вищої освіти за спеціальністю  075 «Маркетинг»</dc:title>
  <dc:creator>User</dc:creator>
  <cp:lastModifiedBy>Омельяненко Александр</cp:lastModifiedBy>
  <cp:revision>1</cp:revision>
  <dcterms:created xsi:type="dcterms:W3CDTF">2024-03-20T12:42:19Z</dcterms:created>
  <dcterms:modified xsi:type="dcterms:W3CDTF">2025-05-20T09:51:46Z</dcterms:modified>
</cp:coreProperties>
</file>