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4" r:id="rId4"/>
    <p:sldId id="292" r:id="rId5"/>
    <p:sldId id="293" r:id="rId6"/>
    <p:sldId id="295" r:id="rId7"/>
    <p:sldId id="291" r:id="rId8"/>
    <p:sldId id="277" r:id="rId9"/>
    <p:sldId id="278" r:id="rId10"/>
    <p:sldId id="27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71" autoAdjust="0"/>
  </p:normalViewPr>
  <p:slideViewPr>
    <p:cSldViewPr snapToGrid="0" snapToObjects="1">
      <p:cViewPr varScale="1">
        <p:scale>
          <a:sx n="101" d="100"/>
          <a:sy n="101" d="100"/>
        </p:scale>
        <p:origin x="1248" y="68"/>
      </p:cViewPr>
      <p:guideLst>
        <p:guide orient="horz" pos="799"/>
        <p:guide pos="4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A1C62C-2EF5-4F93-9F4D-EFDC719E49A1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808C45-A9A4-440A-9624-4D0E8D3ACB99}">
      <dgm:prSet custT="1"/>
      <dgm:spPr/>
      <dgm:t>
        <a:bodyPr/>
        <a:lstStyle/>
        <a:p>
          <a:r>
            <a:rPr lang="uk-UA" sz="1400" i="0" dirty="0"/>
            <a:t>Створення і підтримка прогресивного творчого середовища для реалізації наукового, винахідниць-кого та інноваційного потенціалу студентів із таксації лісу</a:t>
          </a:r>
          <a:endParaRPr lang="en-US" sz="1400" i="0" dirty="0"/>
        </a:p>
      </dgm:t>
    </dgm:pt>
    <dgm:pt modelId="{F21AE6AA-1FAD-4903-A6B4-05DE30DD4329}" type="parTrans" cxnId="{3A886D89-972E-464B-8E44-8166AB63377B}">
      <dgm:prSet/>
      <dgm:spPr/>
      <dgm:t>
        <a:bodyPr/>
        <a:lstStyle/>
        <a:p>
          <a:endParaRPr lang="en-US" sz="2400" i="0"/>
        </a:p>
      </dgm:t>
    </dgm:pt>
    <dgm:pt modelId="{4065577B-9484-4BA4-8C3B-9B1A0694207C}" type="sibTrans" cxnId="{3A886D89-972E-464B-8E44-8166AB63377B}">
      <dgm:prSet phldrT="1" phldr="0" custT="1"/>
      <dgm:spPr/>
      <dgm:t>
        <a:bodyPr/>
        <a:lstStyle/>
        <a:p>
          <a:r>
            <a:rPr lang="en-US" sz="3200" i="0"/>
            <a:t>1</a:t>
          </a:r>
        </a:p>
      </dgm:t>
    </dgm:pt>
    <dgm:pt modelId="{E5898057-49F3-4D00-AD63-10390E21633E}">
      <dgm:prSet custT="1"/>
      <dgm:spPr/>
      <dgm:t>
        <a:bodyPr/>
        <a:lstStyle/>
        <a:p>
          <a:r>
            <a:rPr lang="uk-UA" sz="1400" i="0" dirty="0"/>
            <a:t>Розвиток комунікативного середовища для поширення досвіду наукових досліджень, практичних навичок та особистісного розвитку студентів</a:t>
          </a:r>
          <a:endParaRPr lang="en-US" sz="1400" i="0" dirty="0"/>
        </a:p>
      </dgm:t>
    </dgm:pt>
    <dgm:pt modelId="{01097947-16C4-4B50-9F53-64EC208C209B}" type="parTrans" cxnId="{B26E2EA1-92B7-4FED-8EB1-742D8C011C5C}">
      <dgm:prSet/>
      <dgm:spPr/>
      <dgm:t>
        <a:bodyPr/>
        <a:lstStyle/>
        <a:p>
          <a:endParaRPr lang="en-US" sz="2400" i="0"/>
        </a:p>
      </dgm:t>
    </dgm:pt>
    <dgm:pt modelId="{3367ECBC-D72C-4387-9D07-8F407E68CE1C}" type="sibTrans" cxnId="{B26E2EA1-92B7-4FED-8EB1-742D8C011C5C}">
      <dgm:prSet phldrT="2" phldr="0" custT="1"/>
      <dgm:spPr/>
      <dgm:t>
        <a:bodyPr/>
        <a:lstStyle/>
        <a:p>
          <a:r>
            <a:rPr lang="en-US" sz="3200" i="0"/>
            <a:t>2</a:t>
          </a:r>
        </a:p>
      </dgm:t>
    </dgm:pt>
    <dgm:pt modelId="{79846225-C7E2-4D63-8004-86FA8FA6AED7}">
      <dgm:prSet custT="1"/>
      <dgm:spPr/>
      <dgm:t>
        <a:bodyPr/>
        <a:lstStyle/>
        <a:p>
          <a:r>
            <a:rPr lang="uk-UA" sz="1400" i="0" dirty="0"/>
            <a:t>Розвиток наукової діяльності студентів-таксаторів з використання сучасних комп'ютерних та інформаційних технологій</a:t>
          </a:r>
          <a:endParaRPr lang="en-US" sz="1400" i="0" dirty="0"/>
        </a:p>
      </dgm:t>
    </dgm:pt>
    <dgm:pt modelId="{38EB45FE-27D4-4B83-8B77-FE2424E9A466}" type="parTrans" cxnId="{F08B5191-0CFA-43CF-9ADE-F70F8DF5A941}">
      <dgm:prSet/>
      <dgm:spPr/>
      <dgm:t>
        <a:bodyPr/>
        <a:lstStyle/>
        <a:p>
          <a:endParaRPr lang="en-US" sz="2400" i="0"/>
        </a:p>
      </dgm:t>
    </dgm:pt>
    <dgm:pt modelId="{7AD6DD53-45E2-479B-BC79-36329F77E2BF}" type="sibTrans" cxnId="{F08B5191-0CFA-43CF-9ADE-F70F8DF5A941}">
      <dgm:prSet phldrT="3" phldr="0" custT="1"/>
      <dgm:spPr/>
      <dgm:t>
        <a:bodyPr/>
        <a:lstStyle/>
        <a:p>
          <a:r>
            <a:rPr lang="en-US" sz="3200" i="0"/>
            <a:t>3</a:t>
          </a:r>
        </a:p>
      </dgm:t>
    </dgm:pt>
    <dgm:pt modelId="{0EB0D644-3E03-4343-9C12-D892AC486D49}">
      <dgm:prSet custT="1"/>
      <dgm:spPr/>
      <dgm:t>
        <a:bodyPr/>
        <a:lstStyle/>
        <a:p>
          <a:r>
            <a:rPr lang="uk-UA" sz="1400" i="0" dirty="0"/>
            <a:t>Зміцнення зв'язку студентського гуртка з студентськими товариствами університетів Європи та України</a:t>
          </a:r>
          <a:endParaRPr lang="en-US" sz="1400" i="0" dirty="0"/>
        </a:p>
      </dgm:t>
    </dgm:pt>
    <dgm:pt modelId="{16B11901-0989-4718-9094-3A56191D531E}" type="parTrans" cxnId="{7E99DA8E-C0DC-44D8-848C-7598F7B9929B}">
      <dgm:prSet/>
      <dgm:spPr/>
      <dgm:t>
        <a:bodyPr/>
        <a:lstStyle/>
        <a:p>
          <a:endParaRPr lang="en-US" sz="2400" i="0"/>
        </a:p>
      </dgm:t>
    </dgm:pt>
    <dgm:pt modelId="{C371CAA1-9105-46E4-A0EA-C46060538981}" type="sibTrans" cxnId="{7E99DA8E-C0DC-44D8-848C-7598F7B9929B}">
      <dgm:prSet phldrT="4" phldr="0" custT="1"/>
      <dgm:spPr/>
      <dgm:t>
        <a:bodyPr/>
        <a:lstStyle/>
        <a:p>
          <a:r>
            <a:rPr lang="en-US" sz="3200" i="0"/>
            <a:t>4</a:t>
          </a:r>
        </a:p>
      </dgm:t>
    </dgm:pt>
    <dgm:pt modelId="{ECCB0B75-1AF2-4FE4-B57A-D230C6EB5E95}">
      <dgm:prSet custT="1"/>
      <dgm:spPr/>
      <dgm:t>
        <a:bodyPr/>
        <a:lstStyle/>
        <a:p>
          <a:r>
            <a:rPr lang="uk-UA" sz="1400" i="0" dirty="0"/>
            <a:t>Популяризація результатів наукових досліджень для інформування суспільства про важливу роль лісових екосистем для сталого розвитку</a:t>
          </a:r>
          <a:endParaRPr lang="en-US" sz="1400" i="0" dirty="0"/>
        </a:p>
      </dgm:t>
    </dgm:pt>
    <dgm:pt modelId="{8A934513-1919-456D-9813-EC4F208473A9}" type="parTrans" cxnId="{3C904D53-3949-4504-871C-350C0947E82B}">
      <dgm:prSet/>
      <dgm:spPr/>
      <dgm:t>
        <a:bodyPr/>
        <a:lstStyle/>
        <a:p>
          <a:endParaRPr lang="en-US" sz="2400" i="0"/>
        </a:p>
      </dgm:t>
    </dgm:pt>
    <dgm:pt modelId="{D0FFD36B-EBD9-44DA-8834-A85FBCEC4E92}" type="sibTrans" cxnId="{3C904D53-3949-4504-871C-350C0947E82B}">
      <dgm:prSet phldrT="5" phldr="0" custT="1"/>
      <dgm:spPr/>
      <dgm:t>
        <a:bodyPr/>
        <a:lstStyle/>
        <a:p>
          <a:r>
            <a:rPr lang="en-US" sz="3200" i="0"/>
            <a:t>5</a:t>
          </a:r>
        </a:p>
      </dgm:t>
    </dgm:pt>
    <dgm:pt modelId="{63DBB94C-7519-4EE2-AABA-09ACDE56EF9A}" type="pres">
      <dgm:prSet presAssocID="{A8A1C62C-2EF5-4F93-9F4D-EFDC719E49A1}" presName="linearFlow" presStyleCnt="0">
        <dgm:presLayoutVars>
          <dgm:dir/>
          <dgm:animLvl val="lvl"/>
          <dgm:resizeHandles val="exact"/>
        </dgm:presLayoutVars>
      </dgm:prSet>
      <dgm:spPr/>
    </dgm:pt>
    <dgm:pt modelId="{A130EE69-81D3-4694-A08D-208A8DF2B6F8}" type="pres">
      <dgm:prSet presAssocID="{F6808C45-A9A4-440A-9624-4D0E8D3ACB99}" presName="compositeNode" presStyleCnt="0"/>
      <dgm:spPr/>
    </dgm:pt>
    <dgm:pt modelId="{E8E0588B-BE72-4F9E-8889-AD96C3B415F2}" type="pres">
      <dgm:prSet presAssocID="{F6808C45-A9A4-440A-9624-4D0E8D3ACB9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9CA666E-AD78-4FC6-B72B-08C8175474F2}" type="pres">
      <dgm:prSet presAssocID="{F6808C45-A9A4-440A-9624-4D0E8D3ACB99}" presName="parSh" presStyleCnt="0"/>
      <dgm:spPr/>
    </dgm:pt>
    <dgm:pt modelId="{6DC5FAA1-97D9-4595-AD80-E14DEEA487CC}" type="pres">
      <dgm:prSet presAssocID="{F6808C45-A9A4-440A-9624-4D0E8D3ACB99}" presName="lineNode" presStyleLbl="alignAccFollowNode1" presStyleIdx="0" presStyleCnt="15"/>
      <dgm:spPr/>
    </dgm:pt>
    <dgm:pt modelId="{08BEBAA9-ACDC-4EAF-9BC3-D4F42B039197}" type="pres">
      <dgm:prSet presAssocID="{F6808C45-A9A4-440A-9624-4D0E8D3ACB99}" presName="lineArrowNode" presStyleLbl="alignAccFollowNode1" presStyleIdx="1" presStyleCnt="15"/>
      <dgm:spPr/>
    </dgm:pt>
    <dgm:pt modelId="{CECD09BF-2ACD-4790-A927-6F9C26559380}" type="pres">
      <dgm:prSet presAssocID="{4065577B-9484-4BA4-8C3B-9B1A0694207C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C0EDD7B9-06C6-4408-BC4B-9CB2BD336C33}" type="pres">
      <dgm:prSet presAssocID="{4065577B-9484-4BA4-8C3B-9B1A0694207C}" presName="spacerBetweenCircleAndCallout" presStyleCnt="0">
        <dgm:presLayoutVars/>
      </dgm:prSet>
      <dgm:spPr/>
    </dgm:pt>
    <dgm:pt modelId="{D966CA65-E037-436A-AB74-9D61D839457D}" type="pres">
      <dgm:prSet presAssocID="{F6808C45-A9A4-440A-9624-4D0E8D3ACB99}" presName="nodeText" presStyleLbl="alignAccFollowNode1" presStyleIdx="2" presStyleCnt="15">
        <dgm:presLayoutVars>
          <dgm:bulletEnabled val="1"/>
        </dgm:presLayoutVars>
      </dgm:prSet>
      <dgm:spPr/>
    </dgm:pt>
    <dgm:pt modelId="{69EB3B28-0787-4220-823E-9703F10983D7}" type="pres">
      <dgm:prSet presAssocID="{4065577B-9484-4BA4-8C3B-9B1A0694207C}" presName="sibTransComposite" presStyleCnt="0"/>
      <dgm:spPr/>
    </dgm:pt>
    <dgm:pt modelId="{DDA30B04-4780-4860-92A3-B2AD5053243C}" type="pres">
      <dgm:prSet presAssocID="{E5898057-49F3-4D00-AD63-10390E21633E}" presName="compositeNode" presStyleCnt="0"/>
      <dgm:spPr/>
    </dgm:pt>
    <dgm:pt modelId="{2BFACD57-E0B7-48DD-A206-97F504932B6E}" type="pres">
      <dgm:prSet presAssocID="{E5898057-49F3-4D00-AD63-10390E21633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F4BF958-5F38-47B0-AF9D-41458D5BF631}" type="pres">
      <dgm:prSet presAssocID="{E5898057-49F3-4D00-AD63-10390E21633E}" presName="parSh" presStyleCnt="0"/>
      <dgm:spPr/>
    </dgm:pt>
    <dgm:pt modelId="{EA503B9D-8661-4393-8166-0CAA09497EFE}" type="pres">
      <dgm:prSet presAssocID="{E5898057-49F3-4D00-AD63-10390E21633E}" presName="lineNode" presStyleLbl="alignAccFollowNode1" presStyleIdx="3" presStyleCnt="15"/>
      <dgm:spPr/>
    </dgm:pt>
    <dgm:pt modelId="{1FE9CB7D-65E7-429E-A025-E0F817B0C2D4}" type="pres">
      <dgm:prSet presAssocID="{E5898057-49F3-4D00-AD63-10390E21633E}" presName="lineArrowNode" presStyleLbl="alignAccFollowNode1" presStyleIdx="4" presStyleCnt="15"/>
      <dgm:spPr/>
    </dgm:pt>
    <dgm:pt modelId="{680A3972-90D9-4F7E-965A-A886BADEB1A6}" type="pres">
      <dgm:prSet presAssocID="{3367ECBC-D72C-4387-9D07-8F407E68CE1C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DDCB243D-6D54-44AB-BCEE-6543EDBCB33B}" type="pres">
      <dgm:prSet presAssocID="{3367ECBC-D72C-4387-9D07-8F407E68CE1C}" presName="spacerBetweenCircleAndCallout" presStyleCnt="0">
        <dgm:presLayoutVars/>
      </dgm:prSet>
      <dgm:spPr/>
    </dgm:pt>
    <dgm:pt modelId="{5099684C-00D6-4689-B820-330CCF1B3C1B}" type="pres">
      <dgm:prSet presAssocID="{E5898057-49F3-4D00-AD63-10390E21633E}" presName="nodeText" presStyleLbl="alignAccFollowNode1" presStyleIdx="5" presStyleCnt="15">
        <dgm:presLayoutVars>
          <dgm:bulletEnabled val="1"/>
        </dgm:presLayoutVars>
      </dgm:prSet>
      <dgm:spPr/>
    </dgm:pt>
    <dgm:pt modelId="{13FDE8CF-BBAD-4576-B260-E99BF01D021F}" type="pres">
      <dgm:prSet presAssocID="{3367ECBC-D72C-4387-9D07-8F407E68CE1C}" presName="sibTransComposite" presStyleCnt="0"/>
      <dgm:spPr/>
    </dgm:pt>
    <dgm:pt modelId="{7E02EFD4-8EA5-43AC-825B-425BFD15EB25}" type="pres">
      <dgm:prSet presAssocID="{79846225-C7E2-4D63-8004-86FA8FA6AED7}" presName="compositeNode" presStyleCnt="0"/>
      <dgm:spPr/>
    </dgm:pt>
    <dgm:pt modelId="{78A1543A-5CE1-480A-8F82-A6EF58F0365E}" type="pres">
      <dgm:prSet presAssocID="{79846225-C7E2-4D63-8004-86FA8FA6AED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DCB4731-B367-4C5A-AEEF-BCAFB99B0C21}" type="pres">
      <dgm:prSet presAssocID="{79846225-C7E2-4D63-8004-86FA8FA6AED7}" presName="parSh" presStyleCnt="0"/>
      <dgm:spPr/>
    </dgm:pt>
    <dgm:pt modelId="{42320301-5C2D-46EB-A38B-931F7C8AFE86}" type="pres">
      <dgm:prSet presAssocID="{79846225-C7E2-4D63-8004-86FA8FA6AED7}" presName="lineNode" presStyleLbl="alignAccFollowNode1" presStyleIdx="6" presStyleCnt="15"/>
      <dgm:spPr/>
    </dgm:pt>
    <dgm:pt modelId="{D4EA9D1E-1946-4300-BE3C-ACD83782A252}" type="pres">
      <dgm:prSet presAssocID="{79846225-C7E2-4D63-8004-86FA8FA6AED7}" presName="lineArrowNode" presStyleLbl="alignAccFollowNode1" presStyleIdx="7" presStyleCnt="15"/>
      <dgm:spPr/>
    </dgm:pt>
    <dgm:pt modelId="{F65C19B7-3C75-47F1-B29D-06FE109D4137}" type="pres">
      <dgm:prSet presAssocID="{7AD6DD53-45E2-479B-BC79-36329F77E2BF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CEE786FC-5C25-4246-AD25-13C6916E86EC}" type="pres">
      <dgm:prSet presAssocID="{7AD6DD53-45E2-479B-BC79-36329F77E2BF}" presName="spacerBetweenCircleAndCallout" presStyleCnt="0">
        <dgm:presLayoutVars/>
      </dgm:prSet>
      <dgm:spPr/>
    </dgm:pt>
    <dgm:pt modelId="{7A825F48-D3D1-45B5-83B2-5AB91FF39672}" type="pres">
      <dgm:prSet presAssocID="{79846225-C7E2-4D63-8004-86FA8FA6AED7}" presName="nodeText" presStyleLbl="alignAccFollowNode1" presStyleIdx="8" presStyleCnt="15">
        <dgm:presLayoutVars>
          <dgm:bulletEnabled val="1"/>
        </dgm:presLayoutVars>
      </dgm:prSet>
      <dgm:spPr/>
    </dgm:pt>
    <dgm:pt modelId="{B93A3457-38AC-4B73-B331-0DA0F49713E9}" type="pres">
      <dgm:prSet presAssocID="{7AD6DD53-45E2-479B-BC79-36329F77E2BF}" presName="sibTransComposite" presStyleCnt="0"/>
      <dgm:spPr/>
    </dgm:pt>
    <dgm:pt modelId="{5D441A63-BFD3-408A-B234-BCF5C43FAE43}" type="pres">
      <dgm:prSet presAssocID="{0EB0D644-3E03-4343-9C12-D892AC486D49}" presName="compositeNode" presStyleCnt="0"/>
      <dgm:spPr/>
    </dgm:pt>
    <dgm:pt modelId="{5C169406-C1E9-4CA8-8AA1-CF19DCBC16AF}" type="pres">
      <dgm:prSet presAssocID="{0EB0D644-3E03-4343-9C12-D892AC486D4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68CF7E0-6337-40A8-A780-C0F70010A39E}" type="pres">
      <dgm:prSet presAssocID="{0EB0D644-3E03-4343-9C12-D892AC486D49}" presName="parSh" presStyleCnt="0"/>
      <dgm:spPr/>
    </dgm:pt>
    <dgm:pt modelId="{9803ED83-67F6-42F6-BE16-7177FFDDCE1A}" type="pres">
      <dgm:prSet presAssocID="{0EB0D644-3E03-4343-9C12-D892AC486D49}" presName="lineNode" presStyleLbl="alignAccFollowNode1" presStyleIdx="9" presStyleCnt="15"/>
      <dgm:spPr/>
    </dgm:pt>
    <dgm:pt modelId="{C399FF79-E560-4924-8EEC-C5F62B2060FB}" type="pres">
      <dgm:prSet presAssocID="{0EB0D644-3E03-4343-9C12-D892AC486D49}" presName="lineArrowNode" presStyleLbl="alignAccFollowNode1" presStyleIdx="10" presStyleCnt="15"/>
      <dgm:spPr/>
    </dgm:pt>
    <dgm:pt modelId="{EB274705-C733-450C-B820-0A18C4612FFD}" type="pres">
      <dgm:prSet presAssocID="{C371CAA1-9105-46E4-A0EA-C46060538981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51096E7D-E69F-45EE-8556-A8BCFEF3C8CC}" type="pres">
      <dgm:prSet presAssocID="{C371CAA1-9105-46E4-A0EA-C46060538981}" presName="spacerBetweenCircleAndCallout" presStyleCnt="0">
        <dgm:presLayoutVars/>
      </dgm:prSet>
      <dgm:spPr/>
    </dgm:pt>
    <dgm:pt modelId="{4A289B17-DBAC-4570-8397-CFA1838DF2ED}" type="pres">
      <dgm:prSet presAssocID="{0EB0D644-3E03-4343-9C12-D892AC486D49}" presName="nodeText" presStyleLbl="alignAccFollowNode1" presStyleIdx="11" presStyleCnt="15">
        <dgm:presLayoutVars>
          <dgm:bulletEnabled val="1"/>
        </dgm:presLayoutVars>
      </dgm:prSet>
      <dgm:spPr/>
    </dgm:pt>
    <dgm:pt modelId="{15C59E10-CF4B-4A38-A948-49F267E940CC}" type="pres">
      <dgm:prSet presAssocID="{C371CAA1-9105-46E4-A0EA-C46060538981}" presName="sibTransComposite" presStyleCnt="0"/>
      <dgm:spPr/>
    </dgm:pt>
    <dgm:pt modelId="{BF9ECBB3-3F33-4D10-AF3A-A454034706E4}" type="pres">
      <dgm:prSet presAssocID="{ECCB0B75-1AF2-4FE4-B57A-D230C6EB5E95}" presName="compositeNode" presStyleCnt="0"/>
      <dgm:spPr/>
    </dgm:pt>
    <dgm:pt modelId="{20B8EB88-61B7-49E5-A080-787E26AE64FB}" type="pres">
      <dgm:prSet presAssocID="{ECCB0B75-1AF2-4FE4-B57A-D230C6EB5E9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4F746C7-872B-44EC-B0FD-A398CC0ECB66}" type="pres">
      <dgm:prSet presAssocID="{ECCB0B75-1AF2-4FE4-B57A-D230C6EB5E95}" presName="parSh" presStyleCnt="0"/>
      <dgm:spPr/>
    </dgm:pt>
    <dgm:pt modelId="{6F487476-A767-4DF3-81C0-18E1BF0EF106}" type="pres">
      <dgm:prSet presAssocID="{ECCB0B75-1AF2-4FE4-B57A-D230C6EB5E95}" presName="lineNode" presStyleLbl="alignAccFollowNode1" presStyleIdx="12" presStyleCnt="15"/>
      <dgm:spPr/>
    </dgm:pt>
    <dgm:pt modelId="{4D59B066-B2AD-48AF-9D6D-4F0ED49DC2B5}" type="pres">
      <dgm:prSet presAssocID="{ECCB0B75-1AF2-4FE4-B57A-D230C6EB5E95}" presName="lineArrowNode" presStyleLbl="alignAccFollowNode1" presStyleIdx="13" presStyleCnt="15"/>
      <dgm:spPr/>
    </dgm:pt>
    <dgm:pt modelId="{5287F24B-D020-46A4-962E-51EAB1AF84C4}" type="pres">
      <dgm:prSet presAssocID="{D0FFD36B-EBD9-44DA-8834-A85FBCEC4E92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7A0DF875-1EEE-4EE9-B42A-ECDDB67C88B9}" type="pres">
      <dgm:prSet presAssocID="{D0FFD36B-EBD9-44DA-8834-A85FBCEC4E92}" presName="spacerBetweenCircleAndCallout" presStyleCnt="0">
        <dgm:presLayoutVars/>
      </dgm:prSet>
      <dgm:spPr/>
    </dgm:pt>
    <dgm:pt modelId="{2F24DD28-5A9B-4B78-BD49-1EC456FF6E73}" type="pres">
      <dgm:prSet presAssocID="{ECCB0B75-1AF2-4FE4-B57A-D230C6EB5E95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8CC48600-6172-4190-8B22-1735AFCC5532}" type="presOf" srcId="{4065577B-9484-4BA4-8C3B-9B1A0694207C}" destId="{CECD09BF-2ACD-4790-A927-6F9C26559380}" srcOrd="0" destOrd="0" presId="urn:microsoft.com/office/officeart/2016/7/layout/LinearArrowProcessNumbered"/>
    <dgm:cxn modelId="{9B0BF114-C3FC-45DB-B6FD-155B4B948CD0}" type="presOf" srcId="{F6808C45-A9A4-440A-9624-4D0E8D3ACB99}" destId="{D966CA65-E037-436A-AB74-9D61D839457D}" srcOrd="0" destOrd="0" presId="urn:microsoft.com/office/officeart/2016/7/layout/LinearArrowProcessNumbered"/>
    <dgm:cxn modelId="{51AD321F-A4A7-450D-9197-71F2F58C23DD}" type="presOf" srcId="{79846225-C7E2-4D63-8004-86FA8FA6AED7}" destId="{7A825F48-D3D1-45B5-83B2-5AB91FF39672}" srcOrd="0" destOrd="0" presId="urn:microsoft.com/office/officeart/2016/7/layout/LinearArrowProcessNumbered"/>
    <dgm:cxn modelId="{68628647-815D-434A-976C-861CDB08E1CC}" type="presOf" srcId="{ECCB0B75-1AF2-4FE4-B57A-D230C6EB5E95}" destId="{2F24DD28-5A9B-4B78-BD49-1EC456FF6E73}" srcOrd="0" destOrd="0" presId="urn:microsoft.com/office/officeart/2016/7/layout/LinearArrowProcessNumbered"/>
    <dgm:cxn modelId="{3C904D53-3949-4504-871C-350C0947E82B}" srcId="{A8A1C62C-2EF5-4F93-9F4D-EFDC719E49A1}" destId="{ECCB0B75-1AF2-4FE4-B57A-D230C6EB5E95}" srcOrd="4" destOrd="0" parTransId="{8A934513-1919-456D-9813-EC4F208473A9}" sibTransId="{D0FFD36B-EBD9-44DA-8834-A85FBCEC4E92}"/>
    <dgm:cxn modelId="{998D1D77-9440-443C-A6E9-EF316E6334A2}" type="presOf" srcId="{D0FFD36B-EBD9-44DA-8834-A85FBCEC4E92}" destId="{5287F24B-D020-46A4-962E-51EAB1AF84C4}" srcOrd="0" destOrd="0" presId="urn:microsoft.com/office/officeart/2016/7/layout/LinearArrowProcessNumbered"/>
    <dgm:cxn modelId="{45C14578-680C-494D-9508-629207EBB32D}" type="presOf" srcId="{E5898057-49F3-4D00-AD63-10390E21633E}" destId="{5099684C-00D6-4689-B820-330CCF1B3C1B}" srcOrd="0" destOrd="0" presId="urn:microsoft.com/office/officeart/2016/7/layout/LinearArrowProcessNumbered"/>
    <dgm:cxn modelId="{3A886D89-972E-464B-8E44-8166AB63377B}" srcId="{A8A1C62C-2EF5-4F93-9F4D-EFDC719E49A1}" destId="{F6808C45-A9A4-440A-9624-4D0E8D3ACB99}" srcOrd="0" destOrd="0" parTransId="{F21AE6AA-1FAD-4903-A6B4-05DE30DD4329}" sibTransId="{4065577B-9484-4BA4-8C3B-9B1A0694207C}"/>
    <dgm:cxn modelId="{7E99DA8E-C0DC-44D8-848C-7598F7B9929B}" srcId="{A8A1C62C-2EF5-4F93-9F4D-EFDC719E49A1}" destId="{0EB0D644-3E03-4343-9C12-D892AC486D49}" srcOrd="3" destOrd="0" parTransId="{16B11901-0989-4718-9094-3A56191D531E}" sibTransId="{C371CAA1-9105-46E4-A0EA-C46060538981}"/>
    <dgm:cxn modelId="{F08B5191-0CFA-43CF-9ADE-F70F8DF5A941}" srcId="{A8A1C62C-2EF5-4F93-9F4D-EFDC719E49A1}" destId="{79846225-C7E2-4D63-8004-86FA8FA6AED7}" srcOrd="2" destOrd="0" parTransId="{38EB45FE-27D4-4B83-8B77-FE2424E9A466}" sibTransId="{7AD6DD53-45E2-479B-BC79-36329F77E2BF}"/>
    <dgm:cxn modelId="{4F173B92-644E-45C4-A40E-18B3AD96BD2D}" type="presOf" srcId="{0EB0D644-3E03-4343-9C12-D892AC486D49}" destId="{4A289B17-DBAC-4570-8397-CFA1838DF2ED}" srcOrd="0" destOrd="0" presId="urn:microsoft.com/office/officeart/2016/7/layout/LinearArrowProcessNumbered"/>
    <dgm:cxn modelId="{FC9C4B97-DAA1-4726-8450-A31A991E5A7D}" type="presOf" srcId="{7AD6DD53-45E2-479B-BC79-36329F77E2BF}" destId="{F65C19B7-3C75-47F1-B29D-06FE109D4137}" srcOrd="0" destOrd="0" presId="urn:microsoft.com/office/officeart/2016/7/layout/LinearArrowProcessNumbered"/>
    <dgm:cxn modelId="{B26E2EA1-92B7-4FED-8EB1-742D8C011C5C}" srcId="{A8A1C62C-2EF5-4F93-9F4D-EFDC719E49A1}" destId="{E5898057-49F3-4D00-AD63-10390E21633E}" srcOrd="1" destOrd="0" parTransId="{01097947-16C4-4B50-9F53-64EC208C209B}" sibTransId="{3367ECBC-D72C-4387-9D07-8F407E68CE1C}"/>
    <dgm:cxn modelId="{B6DFFBBD-56C5-47B9-A4BD-E910E63BAE9C}" type="presOf" srcId="{C371CAA1-9105-46E4-A0EA-C46060538981}" destId="{EB274705-C733-450C-B820-0A18C4612FFD}" srcOrd="0" destOrd="0" presId="urn:microsoft.com/office/officeart/2016/7/layout/LinearArrowProcessNumbered"/>
    <dgm:cxn modelId="{BD41C5C2-16E6-4E64-9F10-931D0EE0BB4D}" type="presOf" srcId="{A8A1C62C-2EF5-4F93-9F4D-EFDC719E49A1}" destId="{63DBB94C-7519-4EE2-AABA-09ACDE56EF9A}" srcOrd="0" destOrd="0" presId="urn:microsoft.com/office/officeart/2016/7/layout/LinearArrowProcessNumbered"/>
    <dgm:cxn modelId="{10DDE0DD-D68F-4FF6-8847-2A07B09CACB0}" type="presOf" srcId="{3367ECBC-D72C-4387-9D07-8F407E68CE1C}" destId="{680A3972-90D9-4F7E-965A-A886BADEB1A6}" srcOrd="0" destOrd="0" presId="urn:microsoft.com/office/officeart/2016/7/layout/LinearArrowProcessNumbered"/>
    <dgm:cxn modelId="{0FD1FB41-BABD-4311-A4A5-E337AEFADAA3}" type="presParOf" srcId="{63DBB94C-7519-4EE2-AABA-09ACDE56EF9A}" destId="{A130EE69-81D3-4694-A08D-208A8DF2B6F8}" srcOrd="0" destOrd="0" presId="urn:microsoft.com/office/officeart/2016/7/layout/LinearArrowProcessNumbered"/>
    <dgm:cxn modelId="{1345BE2F-1807-41C7-8107-E3E2A78DB002}" type="presParOf" srcId="{A130EE69-81D3-4694-A08D-208A8DF2B6F8}" destId="{E8E0588B-BE72-4F9E-8889-AD96C3B415F2}" srcOrd="0" destOrd="0" presId="urn:microsoft.com/office/officeart/2016/7/layout/LinearArrowProcessNumbered"/>
    <dgm:cxn modelId="{B2CACE60-D193-407F-9137-5C1F81020526}" type="presParOf" srcId="{A130EE69-81D3-4694-A08D-208A8DF2B6F8}" destId="{09CA666E-AD78-4FC6-B72B-08C8175474F2}" srcOrd="1" destOrd="0" presId="urn:microsoft.com/office/officeart/2016/7/layout/LinearArrowProcessNumbered"/>
    <dgm:cxn modelId="{94697499-AE40-4C55-ABB6-48A537B27359}" type="presParOf" srcId="{09CA666E-AD78-4FC6-B72B-08C8175474F2}" destId="{6DC5FAA1-97D9-4595-AD80-E14DEEA487CC}" srcOrd="0" destOrd="0" presId="urn:microsoft.com/office/officeart/2016/7/layout/LinearArrowProcessNumbered"/>
    <dgm:cxn modelId="{852983E4-5C8A-4B8A-8622-5899C8DDFA07}" type="presParOf" srcId="{09CA666E-AD78-4FC6-B72B-08C8175474F2}" destId="{08BEBAA9-ACDC-4EAF-9BC3-D4F42B039197}" srcOrd="1" destOrd="0" presId="urn:microsoft.com/office/officeart/2016/7/layout/LinearArrowProcessNumbered"/>
    <dgm:cxn modelId="{B25161F5-3D21-4EB1-A11B-8BA5AA7A73C0}" type="presParOf" srcId="{09CA666E-AD78-4FC6-B72B-08C8175474F2}" destId="{CECD09BF-2ACD-4790-A927-6F9C26559380}" srcOrd="2" destOrd="0" presId="urn:microsoft.com/office/officeart/2016/7/layout/LinearArrowProcessNumbered"/>
    <dgm:cxn modelId="{D06923CC-3EF5-4342-B0C0-17F196125CD2}" type="presParOf" srcId="{09CA666E-AD78-4FC6-B72B-08C8175474F2}" destId="{C0EDD7B9-06C6-4408-BC4B-9CB2BD336C33}" srcOrd="3" destOrd="0" presId="urn:microsoft.com/office/officeart/2016/7/layout/LinearArrowProcessNumbered"/>
    <dgm:cxn modelId="{386EAE1B-F2EF-466D-9AB1-8342B0A05B73}" type="presParOf" srcId="{A130EE69-81D3-4694-A08D-208A8DF2B6F8}" destId="{D966CA65-E037-436A-AB74-9D61D839457D}" srcOrd="2" destOrd="0" presId="urn:microsoft.com/office/officeart/2016/7/layout/LinearArrowProcessNumbered"/>
    <dgm:cxn modelId="{A7AA4569-ACBC-4BD7-ADC1-5BD0B2EE62A1}" type="presParOf" srcId="{63DBB94C-7519-4EE2-AABA-09ACDE56EF9A}" destId="{69EB3B28-0787-4220-823E-9703F10983D7}" srcOrd="1" destOrd="0" presId="urn:microsoft.com/office/officeart/2016/7/layout/LinearArrowProcessNumbered"/>
    <dgm:cxn modelId="{413169A8-4EB6-4F79-A1DE-5B9BBF236152}" type="presParOf" srcId="{63DBB94C-7519-4EE2-AABA-09ACDE56EF9A}" destId="{DDA30B04-4780-4860-92A3-B2AD5053243C}" srcOrd="2" destOrd="0" presId="urn:microsoft.com/office/officeart/2016/7/layout/LinearArrowProcessNumbered"/>
    <dgm:cxn modelId="{C3687DEF-0C32-4C08-AB06-6DF503B5A225}" type="presParOf" srcId="{DDA30B04-4780-4860-92A3-B2AD5053243C}" destId="{2BFACD57-E0B7-48DD-A206-97F504932B6E}" srcOrd="0" destOrd="0" presId="urn:microsoft.com/office/officeart/2016/7/layout/LinearArrowProcessNumbered"/>
    <dgm:cxn modelId="{1A628DD5-9152-44BB-AB33-F6B754030231}" type="presParOf" srcId="{DDA30B04-4780-4860-92A3-B2AD5053243C}" destId="{EF4BF958-5F38-47B0-AF9D-41458D5BF631}" srcOrd="1" destOrd="0" presId="urn:microsoft.com/office/officeart/2016/7/layout/LinearArrowProcessNumbered"/>
    <dgm:cxn modelId="{60223E89-32FB-4855-BC8C-D4CDB15A7DDF}" type="presParOf" srcId="{EF4BF958-5F38-47B0-AF9D-41458D5BF631}" destId="{EA503B9D-8661-4393-8166-0CAA09497EFE}" srcOrd="0" destOrd="0" presId="urn:microsoft.com/office/officeart/2016/7/layout/LinearArrowProcessNumbered"/>
    <dgm:cxn modelId="{50D8E33E-BC8C-4B16-9F43-163BBC735D00}" type="presParOf" srcId="{EF4BF958-5F38-47B0-AF9D-41458D5BF631}" destId="{1FE9CB7D-65E7-429E-A025-E0F817B0C2D4}" srcOrd="1" destOrd="0" presId="urn:microsoft.com/office/officeart/2016/7/layout/LinearArrowProcessNumbered"/>
    <dgm:cxn modelId="{75549732-C9A7-4056-A017-417139D1C6EF}" type="presParOf" srcId="{EF4BF958-5F38-47B0-AF9D-41458D5BF631}" destId="{680A3972-90D9-4F7E-965A-A886BADEB1A6}" srcOrd="2" destOrd="0" presId="urn:microsoft.com/office/officeart/2016/7/layout/LinearArrowProcessNumbered"/>
    <dgm:cxn modelId="{71E2E4D6-9947-48AD-B288-D95B8FC26E52}" type="presParOf" srcId="{EF4BF958-5F38-47B0-AF9D-41458D5BF631}" destId="{DDCB243D-6D54-44AB-BCEE-6543EDBCB33B}" srcOrd="3" destOrd="0" presId="urn:microsoft.com/office/officeart/2016/7/layout/LinearArrowProcessNumbered"/>
    <dgm:cxn modelId="{7B41690D-E2D8-4F4A-A43E-1CF1DB13D488}" type="presParOf" srcId="{DDA30B04-4780-4860-92A3-B2AD5053243C}" destId="{5099684C-00D6-4689-B820-330CCF1B3C1B}" srcOrd="2" destOrd="0" presId="urn:microsoft.com/office/officeart/2016/7/layout/LinearArrowProcessNumbered"/>
    <dgm:cxn modelId="{F86D3186-5E8E-4182-9CE7-67EBD837F058}" type="presParOf" srcId="{63DBB94C-7519-4EE2-AABA-09ACDE56EF9A}" destId="{13FDE8CF-BBAD-4576-B260-E99BF01D021F}" srcOrd="3" destOrd="0" presId="urn:microsoft.com/office/officeart/2016/7/layout/LinearArrowProcessNumbered"/>
    <dgm:cxn modelId="{FDDFF15F-657C-4DC6-AA81-27C7FD4A5BA5}" type="presParOf" srcId="{63DBB94C-7519-4EE2-AABA-09ACDE56EF9A}" destId="{7E02EFD4-8EA5-43AC-825B-425BFD15EB25}" srcOrd="4" destOrd="0" presId="urn:microsoft.com/office/officeart/2016/7/layout/LinearArrowProcessNumbered"/>
    <dgm:cxn modelId="{596F6108-2D47-4D8E-ABD6-C00235703A83}" type="presParOf" srcId="{7E02EFD4-8EA5-43AC-825B-425BFD15EB25}" destId="{78A1543A-5CE1-480A-8F82-A6EF58F0365E}" srcOrd="0" destOrd="0" presId="urn:microsoft.com/office/officeart/2016/7/layout/LinearArrowProcessNumbered"/>
    <dgm:cxn modelId="{DDF8D070-2A82-4D56-85DA-9E4C00717B48}" type="presParOf" srcId="{7E02EFD4-8EA5-43AC-825B-425BFD15EB25}" destId="{9DCB4731-B367-4C5A-AEEF-BCAFB99B0C21}" srcOrd="1" destOrd="0" presId="urn:microsoft.com/office/officeart/2016/7/layout/LinearArrowProcessNumbered"/>
    <dgm:cxn modelId="{E2076859-715F-406A-87A3-F28D5048E10C}" type="presParOf" srcId="{9DCB4731-B367-4C5A-AEEF-BCAFB99B0C21}" destId="{42320301-5C2D-46EB-A38B-931F7C8AFE86}" srcOrd="0" destOrd="0" presId="urn:microsoft.com/office/officeart/2016/7/layout/LinearArrowProcessNumbered"/>
    <dgm:cxn modelId="{51233549-C1BF-46AB-9837-CB98F5D265D7}" type="presParOf" srcId="{9DCB4731-B367-4C5A-AEEF-BCAFB99B0C21}" destId="{D4EA9D1E-1946-4300-BE3C-ACD83782A252}" srcOrd="1" destOrd="0" presId="urn:microsoft.com/office/officeart/2016/7/layout/LinearArrowProcessNumbered"/>
    <dgm:cxn modelId="{7030E46B-21AE-4E7E-A92E-6B1AFB3BBBFA}" type="presParOf" srcId="{9DCB4731-B367-4C5A-AEEF-BCAFB99B0C21}" destId="{F65C19B7-3C75-47F1-B29D-06FE109D4137}" srcOrd="2" destOrd="0" presId="urn:microsoft.com/office/officeart/2016/7/layout/LinearArrowProcessNumbered"/>
    <dgm:cxn modelId="{A5A6CC25-7C8C-4C96-9A44-0B746A6698E0}" type="presParOf" srcId="{9DCB4731-B367-4C5A-AEEF-BCAFB99B0C21}" destId="{CEE786FC-5C25-4246-AD25-13C6916E86EC}" srcOrd="3" destOrd="0" presId="urn:microsoft.com/office/officeart/2016/7/layout/LinearArrowProcessNumbered"/>
    <dgm:cxn modelId="{272A044E-03F5-4F95-8F4A-1B24873933F4}" type="presParOf" srcId="{7E02EFD4-8EA5-43AC-825B-425BFD15EB25}" destId="{7A825F48-D3D1-45B5-83B2-5AB91FF39672}" srcOrd="2" destOrd="0" presId="urn:microsoft.com/office/officeart/2016/7/layout/LinearArrowProcessNumbered"/>
    <dgm:cxn modelId="{B1BB1A48-9F13-4211-AADB-9E2F7BDA1C2C}" type="presParOf" srcId="{63DBB94C-7519-4EE2-AABA-09ACDE56EF9A}" destId="{B93A3457-38AC-4B73-B331-0DA0F49713E9}" srcOrd="5" destOrd="0" presId="urn:microsoft.com/office/officeart/2016/7/layout/LinearArrowProcessNumbered"/>
    <dgm:cxn modelId="{03B9BB8C-B0DB-4523-809C-E18C965B6B08}" type="presParOf" srcId="{63DBB94C-7519-4EE2-AABA-09ACDE56EF9A}" destId="{5D441A63-BFD3-408A-B234-BCF5C43FAE43}" srcOrd="6" destOrd="0" presId="urn:microsoft.com/office/officeart/2016/7/layout/LinearArrowProcessNumbered"/>
    <dgm:cxn modelId="{2BBC1E55-96B9-40B2-BAF9-3843E894FF7D}" type="presParOf" srcId="{5D441A63-BFD3-408A-B234-BCF5C43FAE43}" destId="{5C169406-C1E9-4CA8-8AA1-CF19DCBC16AF}" srcOrd="0" destOrd="0" presId="urn:microsoft.com/office/officeart/2016/7/layout/LinearArrowProcessNumbered"/>
    <dgm:cxn modelId="{0ACF1E48-6793-4215-AE0B-E37D68A2FEF6}" type="presParOf" srcId="{5D441A63-BFD3-408A-B234-BCF5C43FAE43}" destId="{A68CF7E0-6337-40A8-A780-C0F70010A39E}" srcOrd="1" destOrd="0" presId="urn:microsoft.com/office/officeart/2016/7/layout/LinearArrowProcessNumbered"/>
    <dgm:cxn modelId="{4C75762B-71A6-49FC-BA42-6285C733C7F9}" type="presParOf" srcId="{A68CF7E0-6337-40A8-A780-C0F70010A39E}" destId="{9803ED83-67F6-42F6-BE16-7177FFDDCE1A}" srcOrd="0" destOrd="0" presId="urn:microsoft.com/office/officeart/2016/7/layout/LinearArrowProcessNumbered"/>
    <dgm:cxn modelId="{34378A4F-46ED-4A0B-BF65-9BC3E3AC1B83}" type="presParOf" srcId="{A68CF7E0-6337-40A8-A780-C0F70010A39E}" destId="{C399FF79-E560-4924-8EEC-C5F62B2060FB}" srcOrd="1" destOrd="0" presId="urn:microsoft.com/office/officeart/2016/7/layout/LinearArrowProcessNumbered"/>
    <dgm:cxn modelId="{50E91AF7-ABF2-4AA8-9981-3914710F0F1D}" type="presParOf" srcId="{A68CF7E0-6337-40A8-A780-C0F70010A39E}" destId="{EB274705-C733-450C-B820-0A18C4612FFD}" srcOrd="2" destOrd="0" presId="urn:microsoft.com/office/officeart/2016/7/layout/LinearArrowProcessNumbered"/>
    <dgm:cxn modelId="{77F85713-B99D-410C-8D75-09016F1ED86F}" type="presParOf" srcId="{A68CF7E0-6337-40A8-A780-C0F70010A39E}" destId="{51096E7D-E69F-45EE-8556-A8BCFEF3C8CC}" srcOrd="3" destOrd="0" presId="urn:microsoft.com/office/officeart/2016/7/layout/LinearArrowProcessNumbered"/>
    <dgm:cxn modelId="{817F71FB-39BF-45C7-8E48-2914920EA6F7}" type="presParOf" srcId="{5D441A63-BFD3-408A-B234-BCF5C43FAE43}" destId="{4A289B17-DBAC-4570-8397-CFA1838DF2ED}" srcOrd="2" destOrd="0" presId="urn:microsoft.com/office/officeart/2016/7/layout/LinearArrowProcessNumbered"/>
    <dgm:cxn modelId="{06B96EF0-5AF2-4F00-B669-A3392D55E11D}" type="presParOf" srcId="{63DBB94C-7519-4EE2-AABA-09ACDE56EF9A}" destId="{15C59E10-CF4B-4A38-A948-49F267E940CC}" srcOrd="7" destOrd="0" presId="urn:microsoft.com/office/officeart/2016/7/layout/LinearArrowProcessNumbered"/>
    <dgm:cxn modelId="{C844E090-3F26-42FB-B69E-0DA010C987CC}" type="presParOf" srcId="{63DBB94C-7519-4EE2-AABA-09ACDE56EF9A}" destId="{BF9ECBB3-3F33-4D10-AF3A-A454034706E4}" srcOrd="8" destOrd="0" presId="urn:microsoft.com/office/officeart/2016/7/layout/LinearArrowProcessNumbered"/>
    <dgm:cxn modelId="{1FC1296D-0F2D-41CC-A598-26DDB1178C44}" type="presParOf" srcId="{BF9ECBB3-3F33-4D10-AF3A-A454034706E4}" destId="{20B8EB88-61B7-49E5-A080-787E26AE64FB}" srcOrd="0" destOrd="0" presId="urn:microsoft.com/office/officeart/2016/7/layout/LinearArrowProcessNumbered"/>
    <dgm:cxn modelId="{6492B982-5F31-4FDA-BBC3-CFF212A9C8FD}" type="presParOf" srcId="{BF9ECBB3-3F33-4D10-AF3A-A454034706E4}" destId="{D4F746C7-872B-44EC-B0FD-A398CC0ECB66}" srcOrd="1" destOrd="0" presId="urn:microsoft.com/office/officeart/2016/7/layout/LinearArrowProcessNumbered"/>
    <dgm:cxn modelId="{FD7F3601-A3F0-4950-A017-9E73CF439209}" type="presParOf" srcId="{D4F746C7-872B-44EC-B0FD-A398CC0ECB66}" destId="{6F487476-A767-4DF3-81C0-18E1BF0EF106}" srcOrd="0" destOrd="0" presId="urn:microsoft.com/office/officeart/2016/7/layout/LinearArrowProcessNumbered"/>
    <dgm:cxn modelId="{A11980B7-23B3-4429-9003-18A8498C0E2B}" type="presParOf" srcId="{D4F746C7-872B-44EC-B0FD-A398CC0ECB66}" destId="{4D59B066-B2AD-48AF-9D6D-4F0ED49DC2B5}" srcOrd="1" destOrd="0" presId="urn:microsoft.com/office/officeart/2016/7/layout/LinearArrowProcessNumbered"/>
    <dgm:cxn modelId="{87BA06FD-A195-4782-9226-A3F4FC2A6FA2}" type="presParOf" srcId="{D4F746C7-872B-44EC-B0FD-A398CC0ECB66}" destId="{5287F24B-D020-46A4-962E-51EAB1AF84C4}" srcOrd="2" destOrd="0" presId="urn:microsoft.com/office/officeart/2016/7/layout/LinearArrowProcessNumbered"/>
    <dgm:cxn modelId="{D30C6168-1FEB-4CEB-B3C2-C62142BDE5A3}" type="presParOf" srcId="{D4F746C7-872B-44EC-B0FD-A398CC0ECB66}" destId="{7A0DF875-1EEE-4EE9-B42A-ECDDB67C88B9}" srcOrd="3" destOrd="0" presId="urn:microsoft.com/office/officeart/2016/7/layout/LinearArrowProcessNumbered"/>
    <dgm:cxn modelId="{FADEA595-5710-4C88-ABB1-B17B24E9A664}" type="presParOf" srcId="{BF9ECBB3-3F33-4D10-AF3A-A454034706E4}" destId="{2F24DD28-5A9B-4B78-BD49-1EC456FF6E73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5FAA1-97D9-4595-AD80-E14DEEA487CC}">
      <dsp:nvSpPr>
        <dsp:cNvPr id="0" name=""/>
        <dsp:cNvSpPr/>
      </dsp:nvSpPr>
      <dsp:spPr>
        <a:xfrm>
          <a:off x="790246" y="441582"/>
          <a:ext cx="628358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EBAA9-ACDC-4EAF-9BC3-D4F42B039197}">
      <dsp:nvSpPr>
        <dsp:cNvPr id="0" name=""/>
        <dsp:cNvSpPr/>
      </dsp:nvSpPr>
      <dsp:spPr>
        <a:xfrm>
          <a:off x="1456306" y="388784"/>
          <a:ext cx="72261" cy="135855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161450"/>
            <a:satOff val="60"/>
            <a:lumOff val="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61450"/>
              <a:satOff val="60"/>
              <a:lumOff val="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D09BF-2ACD-4790-A927-6F9C26559380}">
      <dsp:nvSpPr>
        <dsp:cNvPr id="0" name=""/>
        <dsp:cNvSpPr/>
      </dsp:nvSpPr>
      <dsp:spPr>
        <a:xfrm>
          <a:off x="417118" y="147034"/>
          <a:ext cx="589167" cy="5891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3" tIns="22863" rIns="22863" bIns="2286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0" kern="1200"/>
            <a:t>1</a:t>
          </a:r>
        </a:p>
      </dsp:txBody>
      <dsp:txXfrm>
        <a:off x="503400" y="233316"/>
        <a:ext cx="416603" cy="416603"/>
      </dsp:txXfrm>
    </dsp:sp>
    <dsp:sp modelId="{D966CA65-E037-436A-AB74-9D61D839457D}">
      <dsp:nvSpPr>
        <dsp:cNvPr id="0" name=""/>
        <dsp:cNvSpPr/>
      </dsp:nvSpPr>
      <dsp:spPr>
        <a:xfrm>
          <a:off x="4798" y="901800"/>
          <a:ext cx="1413806" cy="31941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322901"/>
            <a:satOff val="120"/>
            <a:lumOff val="1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322901"/>
              <a:satOff val="120"/>
              <a:lumOff val="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23" tIns="165100" rIns="111523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i="0" kern="1200" dirty="0"/>
            <a:t>Створення і підтримка прогресивного творчого середовища для реалізації наукового, винахідниць-кого та інноваційного потенціалу студентів із таксації лісу</a:t>
          </a:r>
          <a:endParaRPr lang="en-US" sz="1400" i="0" kern="1200" dirty="0"/>
        </a:p>
      </dsp:txBody>
      <dsp:txXfrm>
        <a:off x="4798" y="1184561"/>
        <a:ext cx="1413806" cy="2911339"/>
      </dsp:txXfrm>
    </dsp:sp>
    <dsp:sp modelId="{EA503B9D-8661-4393-8166-0CAA09497EFE}">
      <dsp:nvSpPr>
        <dsp:cNvPr id="0" name=""/>
        <dsp:cNvSpPr/>
      </dsp:nvSpPr>
      <dsp:spPr>
        <a:xfrm>
          <a:off x="1575694" y="441581"/>
          <a:ext cx="1413806" cy="71"/>
        </a:xfrm>
        <a:prstGeom prst="rect">
          <a:avLst/>
        </a:prstGeom>
        <a:solidFill>
          <a:schemeClr val="accent2">
            <a:tint val="40000"/>
            <a:alpha val="90000"/>
            <a:hueOff val="484351"/>
            <a:satOff val="181"/>
            <a:lumOff val="2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484351"/>
              <a:satOff val="181"/>
              <a:lumOff val="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9CB7D-65E7-429E-A025-E0F817B0C2D4}">
      <dsp:nvSpPr>
        <dsp:cNvPr id="0" name=""/>
        <dsp:cNvSpPr/>
      </dsp:nvSpPr>
      <dsp:spPr>
        <a:xfrm>
          <a:off x="3027202" y="388783"/>
          <a:ext cx="72261" cy="135857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645801"/>
            <a:satOff val="241"/>
            <a:lumOff val="3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645801"/>
              <a:satOff val="241"/>
              <a:lumOff val="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A3972-90D9-4F7E-965A-A886BADEB1A6}">
      <dsp:nvSpPr>
        <dsp:cNvPr id="0" name=""/>
        <dsp:cNvSpPr/>
      </dsp:nvSpPr>
      <dsp:spPr>
        <a:xfrm>
          <a:off x="1988014" y="147033"/>
          <a:ext cx="589167" cy="589167"/>
        </a:xfrm>
        <a:prstGeom prst="ellipse">
          <a:avLst/>
        </a:prstGeom>
        <a:solidFill>
          <a:schemeClr val="accent2">
            <a:hueOff val="810023"/>
            <a:satOff val="113"/>
            <a:lumOff val="98"/>
            <a:alphaOff val="0"/>
          </a:schemeClr>
        </a:solidFill>
        <a:ln w="15875" cap="flat" cmpd="sng" algn="ctr">
          <a:solidFill>
            <a:schemeClr val="accent2">
              <a:hueOff val="810023"/>
              <a:satOff val="113"/>
              <a:lumOff val="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3" tIns="22863" rIns="22863" bIns="2286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0" kern="1200"/>
            <a:t>2</a:t>
          </a:r>
        </a:p>
      </dsp:txBody>
      <dsp:txXfrm>
        <a:off x="2074296" y="233315"/>
        <a:ext cx="416603" cy="416603"/>
      </dsp:txXfrm>
    </dsp:sp>
    <dsp:sp modelId="{5099684C-00D6-4689-B820-330CCF1B3C1B}">
      <dsp:nvSpPr>
        <dsp:cNvPr id="0" name=""/>
        <dsp:cNvSpPr/>
      </dsp:nvSpPr>
      <dsp:spPr>
        <a:xfrm>
          <a:off x="1575694" y="901800"/>
          <a:ext cx="1413806" cy="31941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807252"/>
            <a:satOff val="301"/>
            <a:lumOff val="3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807252"/>
              <a:satOff val="301"/>
              <a:lumOff val="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23" tIns="165100" rIns="111523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i="0" kern="1200" dirty="0"/>
            <a:t>Розвиток комунікативного середовища для поширення досвіду наукових досліджень, практичних навичок та особистісного розвитку студентів</a:t>
          </a:r>
          <a:endParaRPr lang="en-US" sz="1400" i="0" kern="1200" dirty="0"/>
        </a:p>
      </dsp:txBody>
      <dsp:txXfrm>
        <a:off x="1575694" y="1184561"/>
        <a:ext cx="1413806" cy="2911339"/>
      </dsp:txXfrm>
    </dsp:sp>
    <dsp:sp modelId="{42320301-5C2D-46EB-A38B-931F7C8AFE86}">
      <dsp:nvSpPr>
        <dsp:cNvPr id="0" name=""/>
        <dsp:cNvSpPr/>
      </dsp:nvSpPr>
      <dsp:spPr>
        <a:xfrm>
          <a:off x="3146590" y="441581"/>
          <a:ext cx="1413806" cy="71"/>
        </a:xfrm>
        <a:prstGeom prst="rect">
          <a:avLst/>
        </a:prstGeom>
        <a:solidFill>
          <a:schemeClr val="accent2">
            <a:tint val="40000"/>
            <a:alpha val="90000"/>
            <a:hueOff val="968702"/>
            <a:satOff val="361"/>
            <a:lumOff val="4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968702"/>
              <a:satOff val="361"/>
              <a:lumOff val="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A9D1E-1946-4300-BE3C-ACD83782A252}">
      <dsp:nvSpPr>
        <dsp:cNvPr id="0" name=""/>
        <dsp:cNvSpPr/>
      </dsp:nvSpPr>
      <dsp:spPr>
        <a:xfrm>
          <a:off x="4598098" y="388783"/>
          <a:ext cx="72261" cy="135857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1130152"/>
            <a:satOff val="422"/>
            <a:lumOff val="5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130152"/>
              <a:satOff val="422"/>
              <a:lumOff val="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C19B7-3C75-47F1-B29D-06FE109D4137}">
      <dsp:nvSpPr>
        <dsp:cNvPr id="0" name=""/>
        <dsp:cNvSpPr/>
      </dsp:nvSpPr>
      <dsp:spPr>
        <a:xfrm>
          <a:off x="3558910" y="147033"/>
          <a:ext cx="589167" cy="589167"/>
        </a:xfrm>
        <a:prstGeom prst="ellipse">
          <a:avLst/>
        </a:prstGeom>
        <a:solidFill>
          <a:schemeClr val="accent2">
            <a:hueOff val="1620045"/>
            <a:satOff val="225"/>
            <a:lumOff val="196"/>
            <a:alphaOff val="0"/>
          </a:schemeClr>
        </a:solidFill>
        <a:ln w="15875" cap="flat" cmpd="sng" algn="ctr">
          <a:solidFill>
            <a:schemeClr val="accent2">
              <a:hueOff val="1620045"/>
              <a:satOff val="225"/>
              <a:lumOff val="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3" tIns="22863" rIns="22863" bIns="2286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0" kern="1200"/>
            <a:t>3</a:t>
          </a:r>
        </a:p>
      </dsp:txBody>
      <dsp:txXfrm>
        <a:off x="3645192" y="233315"/>
        <a:ext cx="416603" cy="416603"/>
      </dsp:txXfrm>
    </dsp:sp>
    <dsp:sp modelId="{7A825F48-D3D1-45B5-83B2-5AB91FF39672}">
      <dsp:nvSpPr>
        <dsp:cNvPr id="0" name=""/>
        <dsp:cNvSpPr/>
      </dsp:nvSpPr>
      <dsp:spPr>
        <a:xfrm>
          <a:off x="3146590" y="901800"/>
          <a:ext cx="1413806" cy="31941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1291603"/>
            <a:satOff val="482"/>
            <a:lumOff val="6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291603"/>
              <a:satOff val="482"/>
              <a:lumOff val="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23" tIns="165100" rIns="111523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i="0" kern="1200" dirty="0"/>
            <a:t>Розвиток наукової діяльності студентів-таксаторів з використання сучасних комп'ютерних та інформаційних технологій</a:t>
          </a:r>
          <a:endParaRPr lang="en-US" sz="1400" i="0" kern="1200" dirty="0"/>
        </a:p>
      </dsp:txBody>
      <dsp:txXfrm>
        <a:off x="3146590" y="1184561"/>
        <a:ext cx="1413806" cy="2911339"/>
      </dsp:txXfrm>
    </dsp:sp>
    <dsp:sp modelId="{9803ED83-67F6-42F6-BE16-7177FFDDCE1A}">
      <dsp:nvSpPr>
        <dsp:cNvPr id="0" name=""/>
        <dsp:cNvSpPr/>
      </dsp:nvSpPr>
      <dsp:spPr>
        <a:xfrm>
          <a:off x="4717487" y="441580"/>
          <a:ext cx="1413806" cy="72"/>
        </a:xfrm>
        <a:prstGeom prst="rect">
          <a:avLst/>
        </a:prstGeom>
        <a:solidFill>
          <a:schemeClr val="accent2">
            <a:tint val="40000"/>
            <a:alpha val="90000"/>
            <a:hueOff val="1453053"/>
            <a:satOff val="542"/>
            <a:lumOff val="6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453053"/>
              <a:satOff val="542"/>
              <a:lumOff val="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9FF79-E560-4924-8EEC-C5F62B2060FB}">
      <dsp:nvSpPr>
        <dsp:cNvPr id="0" name=""/>
        <dsp:cNvSpPr/>
      </dsp:nvSpPr>
      <dsp:spPr>
        <a:xfrm>
          <a:off x="6168994" y="388783"/>
          <a:ext cx="72261" cy="135858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1614503"/>
            <a:satOff val="602"/>
            <a:lumOff val="7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614503"/>
              <a:satOff val="602"/>
              <a:lumOff val="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74705-C733-450C-B820-0A18C4612FFD}">
      <dsp:nvSpPr>
        <dsp:cNvPr id="0" name=""/>
        <dsp:cNvSpPr/>
      </dsp:nvSpPr>
      <dsp:spPr>
        <a:xfrm>
          <a:off x="5129806" y="147033"/>
          <a:ext cx="589167" cy="589167"/>
        </a:xfrm>
        <a:prstGeom prst="ellipse">
          <a:avLst/>
        </a:prstGeom>
        <a:solidFill>
          <a:schemeClr val="accent2">
            <a:hueOff val="2430068"/>
            <a:satOff val="338"/>
            <a:lumOff val="294"/>
            <a:alphaOff val="0"/>
          </a:schemeClr>
        </a:solidFill>
        <a:ln w="15875" cap="flat" cmpd="sng" algn="ctr">
          <a:solidFill>
            <a:schemeClr val="accent2">
              <a:hueOff val="2430068"/>
              <a:satOff val="338"/>
              <a:lumOff val="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3" tIns="22863" rIns="22863" bIns="2286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0" kern="1200"/>
            <a:t>4</a:t>
          </a:r>
        </a:p>
      </dsp:txBody>
      <dsp:txXfrm>
        <a:off x="5216088" y="233315"/>
        <a:ext cx="416603" cy="416603"/>
      </dsp:txXfrm>
    </dsp:sp>
    <dsp:sp modelId="{4A289B17-DBAC-4570-8397-CFA1838DF2ED}">
      <dsp:nvSpPr>
        <dsp:cNvPr id="0" name=""/>
        <dsp:cNvSpPr/>
      </dsp:nvSpPr>
      <dsp:spPr>
        <a:xfrm>
          <a:off x="4717487" y="901800"/>
          <a:ext cx="1413806" cy="31941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1775954"/>
            <a:satOff val="662"/>
            <a:lumOff val="8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775954"/>
              <a:satOff val="662"/>
              <a:lumOff val="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23" tIns="165100" rIns="111523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i="0" kern="1200" dirty="0"/>
            <a:t>Зміцнення зв'язку студентського гуртка з студентськими товариствами університетів Європи та України</a:t>
          </a:r>
          <a:endParaRPr lang="en-US" sz="1400" i="0" kern="1200" dirty="0"/>
        </a:p>
      </dsp:txBody>
      <dsp:txXfrm>
        <a:off x="4717487" y="1184561"/>
        <a:ext cx="1413806" cy="2911339"/>
      </dsp:txXfrm>
    </dsp:sp>
    <dsp:sp modelId="{6F487476-A767-4DF3-81C0-18E1BF0EF106}">
      <dsp:nvSpPr>
        <dsp:cNvPr id="0" name=""/>
        <dsp:cNvSpPr/>
      </dsp:nvSpPr>
      <dsp:spPr>
        <a:xfrm>
          <a:off x="6288383" y="441580"/>
          <a:ext cx="706903" cy="72"/>
        </a:xfrm>
        <a:prstGeom prst="rect">
          <a:avLst/>
        </a:prstGeom>
        <a:solidFill>
          <a:schemeClr val="accent2">
            <a:tint val="40000"/>
            <a:alpha val="90000"/>
            <a:hueOff val="1937404"/>
            <a:satOff val="723"/>
            <a:lumOff val="9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937404"/>
              <a:satOff val="723"/>
              <a:lumOff val="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7F24B-D020-46A4-962E-51EAB1AF84C4}">
      <dsp:nvSpPr>
        <dsp:cNvPr id="0" name=""/>
        <dsp:cNvSpPr/>
      </dsp:nvSpPr>
      <dsp:spPr>
        <a:xfrm>
          <a:off x="6700702" y="147033"/>
          <a:ext cx="589167" cy="589167"/>
        </a:xfrm>
        <a:prstGeom prst="ellipse">
          <a:avLst/>
        </a:prstGeom>
        <a:solidFill>
          <a:schemeClr val="accent2">
            <a:hueOff val="3240090"/>
            <a:satOff val="451"/>
            <a:lumOff val="392"/>
            <a:alphaOff val="0"/>
          </a:schemeClr>
        </a:solidFill>
        <a:ln w="15875" cap="flat" cmpd="sng" algn="ctr">
          <a:solidFill>
            <a:schemeClr val="accent2">
              <a:hueOff val="3240090"/>
              <a:satOff val="451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3" tIns="22863" rIns="22863" bIns="22863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0" kern="1200"/>
            <a:t>5</a:t>
          </a:r>
        </a:p>
      </dsp:txBody>
      <dsp:txXfrm>
        <a:off x="6786984" y="233315"/>
        <a:ext cx="416603" cy="416603"/>
      </dsp:txXfrm>
    </dsp:sp>
    <dsp:sp modelId="{2F24DD28-5A9B-4B78-BD49-1EC456FF6E73}">
      <dsp:nvSpPr>
        <dsp:cNvPr id="0" name=""/>
        <dsp:cNvSpPr/>
      </dsp:nvSpPr>
      <dsp:spPr>
        <a:xfrm>
          <a:off x="6288383" y="901800"/>
          <a:ext cx="1413806" cy="31941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2260305"/>
            <a:satOff val="843"/>
            <a:lumOff val="10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260305"/>
              <a:satOff val="843"/>
              <a:lumOff val="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523" tIns="165100" rIns="111523" bIns="1651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i="0" kern="1200" dirty="0"/>
            <a:t>Популяризація результатів наукових досліджень для інформування суспільства про важливу роль лісових екосистем для сталого розвитку</a:t>
          </a:r>
          <a:endParaRPr lang="en-US" sz="1400" i="0" kern="1200" dirty="0"/>
        </a:p>
      </dsp:txBody>
      <dsp:txXfrm>
        <a:off x="6288383" y="1184561"/>
        <a:ext cx="1413806" cy="2911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id="{B230A4B0-94DE-42E1-A552-AFB618A005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7391BE-87F3-4FB8-A0A4-A15C066FC3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3A13F-2D74-4288-8CD5-9F48872A8D05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B016BCE-7667-4128-812C-EBE5A71538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760F90F-459F-4898-90DB-11464F8A17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3518B-48E4-475E-B07B-0C24C1475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40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26027-D9E2-4B56-9D37-5DB4F9494312}" type="datetimeFigureOut">
              <a:rPr lang="ru-RU" smtClean="0"/>
              <a:pPr/>
              <a:t>25.04.2025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4AA57-B0C2-4069-8FA5-C3978F5F31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6011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4AA57-B0C2-4069-8FA5-C3978F5F31C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08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0E6E-10A4-43FD-ACD3-4931CBCF07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366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73B3-538F-4C9B-8075-2F9D1C61A3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2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94693-5027-4814-8479-39AE8520E7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4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D828-B98D-47E9-B83C-0E95E18C2D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7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39F9-6DB5-4690-9EC5-121260076D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30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4EEB-0AC1-4405-88D0-531D22D996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3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4E0A-24B6-4460-8D9C-F59A35F5C8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50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68834-0CA1-4FDF-AE67-E01D50D2E4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10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ACCA2-3102-424C-9704-24344437DF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9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AC21C23-B902-400A-95BE-984663A9F3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4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22317-24CC-48F9-9771-DE2D066870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97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467C5C-B250-4313-A998-90A1B1F7F8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AF8D0A-90BC-489D-A842-0684E8B7A9B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02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ubip.edu.ua/node/162614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ubip.edu.ua/sites/default/files/u186/zbirnik_tez_04.03.2025.pdf" TargetMode="External"/><Relationship Id="rId2" Type="http://schemas.openxmlformats.org/officeDocument/2006/relationships/hyperlink" Target="https://nubip.edu.ua/sites/default/files/u186/zbirnik_tez_stud_2024.pd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181" y="1701945"/>
            <a:ext cx="8280920" cy="18158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cap="small" dirty="0">
                <a:solidFill>
                  <a:schemeClr val="tx1"/>
                </a:solidFill>
                <a:cs typeface="Arial" panose="020B0604020202020204" pitchFamily="34" charset="0"/>
              </a:rPr>
              <a:t>Результати діяльності</a:t>
            </a:r>
            <a:endParaRPr lang="en-US" sz="2800" b="1" cap="small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2800" b="1" cap="small" dirty="0">
                <a:solidFill>
                  <a:schemeClr val="tx1"/>
                </a:solidFill>
                <a:cs typeface="Arial" panose="020B0604020202020204" pitchFamily="34" charset="0"/>
              </a:rPr>
              <a:t>студентського наукового гуртка </a:t>
            </a:r>
            <a:r>
              <a:rPr lang="uk-UA" sz="2800" b="1" dirty="0">
                <a:solidFill>
                  <a:schemeClr val="tx1"/>
                </a:solidFill>
                <a:cs typeface="Arial" panose="020B0604020202020204" pitchFamily="34" charset="0"/>
              </a:rPr>
              <a:t>«ТАКСАТОР»</a:t>
            </a:r>
            <a:endParaRPr lang="en-US" sz="2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2800" b="1" cap="small" dirty="0">
                <a:solidFill>
                  <a:schemeClr val="tx1"/>
                </a:solidFill>
                <a:cs typeface="Arial" panose="020B0604020202020204" pitchFamily="34" charset="0"/>
              </a:rPr>
              <a:t>кафедри таксації лісу та лісового менеджменту</a:t>
            </a:r>
            <a:endParaRPr lang="en-US" sz="2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uk-UA" sz="2800" b="1" cap="small" dirty="0">
                <a:solidFill>
                  <a:schemeClr val="tx1"/>
                </a:solidFill>
                <a:cs typeface="Arial" panose="020B0604020202020204" pitchFamily="34" charset="0"/>
              </a:rPr>
              <a:t>за 2024-20</a:t>
            </a:r>
            <a:r>
              <a:rPr lang="en-US" sz="2800" b="1" cap="small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ru-RU" sz="2800" b="1" cap="small" dirty="0">
                <a:solidFill>
                  <a:schemeClr val="tx1"/>
                </a:solidFill>
                <a:cs typeface="Arial" panose="020B0604020202020204" pitchFamily="34" charset="0"/>
              </a:rPr>
              <a:t>5</a:t>
            </a:r>
            <a:r>
              <a:rPr lang="uk-UA" sz="2800" b="1" cap="small" dirty="0">
                <a:solidFill>
                  <a:schemeClr val="tx1"/>
                </a:solidFill>
                <a:cs typeface="Arial" panose="020B0604020202020204" pitchFamily="34" charset="0"/>
              </a:rPr>
              <a:t> рр.</a:t>
            </a:r>
            <a:endParaRPr lang="ru-RU" sz="2800" b="1" cap="small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 descr="Зображення, що містить кімната, пейзаж, будівля, знак&#10;&#10;Автоматично згенерований опис">
            <a:extLst>
              <a:ext uri="{FF2B5EF4-FFF2-40B4-BE49-F238E27FC236}">
                <a16:creationId xmlns:a16="http://schemas.microsoft.com/office/drawing/2014/main" id="{D7E202F1-CE17-45CC-B3E6-8EFE269CA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82" y="340917"/>
            <a:ext cx="1361028" cy="1361028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9C8ACF7-ED7F-46FF-88C7-FE2C302F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8" y="328351"/>
            <a:ext cx="1467660" cy="146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D9E473E-FC10-4C49-B377-DA630D93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Зображення, що містить текст, дерево, особа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82C38CBC-F1CE-8917-0584-897D1046F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39" y="3710270"/>
            <a:ext cx="3825671" cy="2151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7234C5-5246-5544-D41B-B819319BDFD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2602" y="3705487"/>
            <a:ext cx="4073810" cy="2156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B7C44-15F8-30A6-D023-8484AB5BF855}"/>
              </a:ext>
            </a:extLst>
          </p:cNvPr>
          <p:cNvSpPr txBox="1"/>
          <p:nvPr/>
        </p:nvSpPr>
        <p:spPr>
          <a:xfrm>
            <a:off x="1791665" y="4417190"/>
            <a:ext cx="2157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ШІ+ліс</a:t>
            </a:r>
          </a:p>
        </p:txBody>
      </p:sp>
    </p:spTree>
    <p:extLst>
      <p:ext uri="{BB962C8B-B14F-4D97-AF65-F5344CB8AC3E}">
        <p14:creationId xmlns:p14="http://schemas.microsoft.com/office/powerpoint/2010/main" val="289095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572" y="313769"/>
            <a:ext cx="8181805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spc="-5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+mj-ea"/>
                <a:cs typeface="+mj-cs"/>
              </a:rPr>
              <a:t>Дякуємо</a:t>
            </a:r>
            <a:r>
              <a:rPr lang="en-US" sz="2800" b="1" i="1" spc="-5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+mj-ea"/>
                <a:cs typeface="+mj-cs"/>
              </a:rPr>
              <a:t> за увагу!</a:t>
            </a:r>
          </a:p>
        </p:txBody>
      </p:sp>
      <p:pic>
        <p:nvPicPr>
          <p:cNvPr id="5" name="Рисунок 4" descr="Зображення, що містить надворі, рослина&#10;&#10;Автоматично згенерований опис">
            <a:extLst>
              <a:ext uri="{FF2B5EF4-FFF2-40B4-BE49-F238E27FC236}">
                <a16:creationId xmlns:a16="http://schemas.microsoft.com/office/drawing/2014/main" id="{E3E346E5-8B06-4CD9-815A-0B7E22629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" r="-2" b="19334"/>
          <a:stretch/>
        </p:blipFill>
        <p:spPr>
          <a:xfrm>
            <a:off x="647700" y="1803863"/>
            <a:ext cx="8187348" cy="3602736"/>
          </a:xfrm>
          <a:prstGeom prst="rect">
            <a:avLst/>
          </a:prstGeom>
        </p:spPr>
      </p:pic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56ADDF4-ECB5-488E-8F07-287300EF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8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378" y="1482445"/>
            <a:ext cx="8280920" cy="3477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ctr"/>
            <a:r>
              <a:rPr lang="uk-UA" sz="2000" b="1" dirty="0">
                <a:cs typeface="Arial" panose="020B0604020202020204" pitchFamily="34" charset="0"/>
              </a:rPr>
              <a:t>Студентський гурток «Таксатор» створено з метою: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cs typeface="Arial" panose="020B0604020202020204" pitchFamily="34" charset="0"/>
              </a:rPr>
              <a:t>Систематизації навчально-практичної та наукової діяльності студентів кафедри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cs typeface="Arial" panose="020B0604020202020204" pitchFamily="34" charset="0"/>
              </a:rPr>
              <a:t>Розвитку міжнародного студентського співробітництва;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cs typeface="Arial" panose="020B0604020202020204" pitchFamily="34" charset="0"/>
              </a:rPr>
              <a:t>Оволодіння студентами методикою наукових практичних та лабораторних досліджень;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cs typeface="Arial" panose="020B0604020202020204" pitchFamily="34" charset="0"/>
              </a:rPr>
              <a:t>Участі студентів гуртка у виконанні наукових проектів кафедри;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cs typeface="Arial" panose="020B0604020202020204" pitchFamily="34" charset="0"/>
              </a:rPr>
              <a:t>Організації участі членів гуртка у всеукраїнських та міжнародних конференціях, семінарах, конкурсах та олімпіадах.</a:t>
            </a:r>
          </a:p>
          <a:p>
            <a:pPr algn="just"/>
            <a:r>
              <a:rPr lang="uk-UA" sz="2000" i="1" dirty="0">
                <a:cs typeface="Arial" panose="020B0604020202020204" pitchFamily="34" charset="0"/>
              </a:rPr>
              <a:t>	</a:t>
            </a:r>
          </a:p>
          <a:p>
            <a:pPr algn="just"/>
            <a:r>
              <a:rPr lang="uk-UA" sz="2000" i="1" dirty="0"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4446" y="553721"/>
            <a:ext cx="7776864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 sz="4000" b="1" spc="-5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>
                <a:effectLst/>
                <a:latin typeface="+mn-lt"/>
              </a:rPr>
              <a:t>МЕТА ДІЯЛЬНОСТІ ТА СКЛАД ГУРТКА</a:t>
            </a:r>
            <a:endParaRPr lang="ru-RU" sz="2800" dirty="0">
              <a:effectLst/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378" y="4604708"/>
            <a:ext cx="8280920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ctr"/>
            <a:r>
              <a:rPr lang="uk-UA" sz="2000" b="1" i="1" dirty="0">
                <a:cs typeface="Arial" panose="020B0604020202020204" pitchFamily="34" charset="0"/>
              </a:rPr>
              <a:t>Склад гуртка «Таксатор»: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cs typeface="Arial" panose="020B0604020202020204" pitchFamily="34" charset="0"/>
              </a:rPr>
              <a:t>Кількість студентів – </a:t>
            </a:r>
            <a:r>
              <a:rPr lang="uk-UA" sz="2000" b="1" dirty="0">
                <a:solidFill>
                  <a:srgbClr val="4AA537"/>
                </a:solidFill>
                <a:cs typeface="Arial" panose="020B0604020202020204" pitchFamily="34" charset="0"/>
              </a:rPr>
              <a:t>20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000" dirty="0">
                <a:cs typeface="Arial" panose="020B0604020202020204" pitchFamily="34" charset="0"/>
              </a:rPr>
              <a:t>Науковий керівник гуртка – </a:t>
            </a:r>
            <a:r>
              <a:rPr lang="uk-UA" sz="2000" b="1" dirty="0">
                <a:solidFill>
                  <a:srgbClr val="4AA537"/>
                </a:solidFill>
                <a:cs typeface="Arial" panose="020B0604020202020204" pitchFamily="34" charset="0"/>
              </a:rPr>
              <a:t>Хань Є.Ю.</a:t>
            </a:r>
            <a:r>
              <a:rPr lang="uk-UA" sz="2000" dirty="0">
                <a:solidFill>
                  <a:srgbClr val="4AA537"/>
                </a:solidFill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Місце для номера слайда 2">
            <a:extLst>
              <a:ext uri="{FF2B5EF4-FFF2-40B4-BE49-F238E27FC236}">
                <a16:creationId xmlns:a16="http://schemas.microsoft.com/office/drawing/2014/main" id="{D76430B6-8C6E-4404-9970-B55B9C91C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2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82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162" y="457200"/>
            <a:ext cx="7543800" cy="6532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 sz="4000" b="1" spc="-5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НАПРЯМИ НАУКОВОЇ ДІЯЛЬНОСТІ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5066" y="1555187"/>
            <a:ext cx="3998374" cy="46424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>
            <a:no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Інвентаризація та моніторинг лісів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Дослідження продуктивності та приросту лісових насаджень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Застосування супутникової зйомки в лісовій таксації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Моніторинг лісових пожеж за даними дистанційного зондування землі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Картографування згарищ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Моделювання форми стовбурів та встановлення деревного запасу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Моделювання динаміки основних таксаційних показників насаджень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Аналіз розміру користування лісом та шляхи його оптимізації</a:t>
            </a: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Дослідження таксаційної будови і товарної структури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деревостанів</a:t>
            </a:r>
            <a:endParaRPr lang="uk-UA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ca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 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сканування дерев та їх фрагментів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35114CCE-812C-4D5E-8AA5-666B6E7E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A8F181A-BC3E-693C-860A-A5D624D3C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4110508"/>
            <a:ext cx="3888509" cy="175226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7F87C28-01A6-F2BF-B428-81CD2DCC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3" y="1555186"/>
            <a:ext cx="3998374" cy="22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81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455613"/>
            <a:ext cx="7543800" cy="8105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lnSpcReduction="10000"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 sz="4000" b="1" spc="-5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>
                <a:latin typeface="+mn-lt"/>
              </a:rPr>
              <a:t>Відкриті обговорення щодо етичного використання ШІ</a:t>
            </a:r>
            <a:endParaRPr lang="en-US" sz="2800" dirty="0">
              <a:latin typeface="+mn-lt"/>
            </a:endParaRP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35114CCE-812C-4D5E-8AA5-666B6E7E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5F0EE-F684-8990-40EF-CA0AE53F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54" y="1677450"/>
            <a:ext cx="7704909" cy="43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47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422" y="5713423"/>
            <a:ext cx="7719060" cy="4407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 sz="4400" b="1" spc="-5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z="1800" b="0" dirty="0">
                <a:effectLst/>
                <a:latin typeface="+mn-lt"/>
              </a:rPr>
              <a:t>Проведення інтерактивного квесту в ботанічному саду</a:t>
            </a:r>
            <a:endParaRPr lang="en-US" sz="1800" b="0" dirty="0">
              <a:effectLst/>
              <a:latin typeface="+mn-lt"/>
            </a:endParaRP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35114CCE-812C-4D5E-8AA5-666B6E7E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5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5012D-A199-8AF6-AF54-FBFC3AAC2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62" y="1432368"/>
            <a:ext cx="6525335" cy="4201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55B7FB-BA43-CA69-CD4A-F8BE907B2C48}"/>
              </a:ext>
            </a:extLst>
          </p:cNvPr>
          <p:cNvSpPr txBox="1"/>
          <p:nvPr/>
        </p:nvSpPr>
        <p:spPr>
          <a:xfrm>
            <a:off x="800100" y="439004"/>
            <a:ext cx="7719060" cy="9141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 sz="4400" b="1" spc="-5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>
                <a:latin typeface="+mn-lt"/>
              </a:rPr>
              <a:t>Організація заходів до Дня відкритих дверей НУБіП України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2660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286603"/>
            <a:ext cx="7543800" cy="13025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spc="-5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Місце для номера слайда 9">
            <a:extLst>
              <a:ext uri="{FF2B5EF4-FFF2-40B4-BE49-F238E27FC236}">
                <a16:creationId xmlns:a16="http://schemas.microsoft.com/office/drawing/2014/main" id="{35114CCE-812C-4D5E-8AA5-666B6E7E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6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3D9238-B34B-86F5-F514-5A9C120FDB65}"/>
              </a:ext>
            </a:extLst>
          </p:cNvPr>
          <p:cNvSpPr txBox="1"/>
          <p:nvPr/>
        </p:nvSpPr>
        <p:spPr>
          <a:xfrm>
            <a:off x="720204" y="344944"/>
            <a:ext cx="7821815" cy="8032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7500" lnSpcReduction="20000"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Участь </a:t>
            </a:r>
            <a:r>
              <a:rPr lang="ru-RU" sz="2800" b="1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у гостьовій лекції доктора Петера ЛУКЕША на тему «Моніторинг наших лісів з космосу: сила програми Copernicus і місій Sentinel» </a:t>
            </a:r>
            <a:endParaRPr lang="en-US" sz="2800" b="1" spc="-5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E7272A-9D4F-479A-D640-7D2E6763E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2" y="1436041"/>
            <a:ext cx="8446457" cy="388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E156C9-BB0B-4E9D-8B55-84811822AD80}"/>
              </a:ext>
            </a:extLst>
          </p:cNvPr>
          <p:cNvSpPr txBox="1"/>
          <p:nvPr/>
        </p:nvSpPr>
        <p:spPr>
          <a:xfrm>
            <a:off x="390260" y="55186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https://nubip.edu.ua/node/162614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286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47700" y="65618"/>
            <a:ext cx="7719060" cy="8864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Наукові публікації</a:t>
            </a:r>
            <a:endParaRPr lang="en-US" sz="2800" b="1" spc="-5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9432" y="1259631"/>
            <a:ext cx="7845136" cy="4449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45720" rIns="0" bIns="45720" rtlCol="0">
            <a:noAutofit/>
          </a:bodyPr>
          <a:lstStyle/>
          <a:p>
            <a:pPr marL="342900" lvl="0" indent="-342900" algn="just" fontAlgn="base">
              <a:lnSpc>
                <a:spcPct val="107000"/>
              </a:lnSpc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uk-UA" sz="1400" i="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Миронюк М.О. Вплив кліматичних умов на радіальний приріст сосни звичайної. Науковий пошук молоді для сталого розвитку лісового комплексу та садово-паркового господарства: 78-а Всеукраїнська студентська науково-практична конференція. К. 2024. С. 35. Режим доступу: </a:t>
            </a:r>
            <a:r>
              <a:rPr lang="uk-UA" sz="1400" i="0" u="sng" kern="0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https://nubip.edu.ua/sites/default/files/u186/zbirnik_tez_stud_2024.pdf</a:t>
            </a:r>
            <a:endParaRPr lang="uk-UA" sz="14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uk-UA" sz="1400" i="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Слісарчук І. В. Фізіологічна стійкість дерев у середньовікових соснових насадженнях Шепетівського надлісництва філії «Подільський лісовий офіс». Сучасний стан, проблеми, головні завдання та перспективи відтворення і захисту лісів в умовах зміни клімату: Всеукраїнська науково-практична конференція. К. 2025. С. 95. Режим доступу:</a:t>
            </a:r>
            <a:r>
              <a:rPr lang="uk-UA" sz="1400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i="1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https://nubip.edu.ua/sites/default/files/u186/zbirnik_tez_04.03.2025.pdf</a:t>
            </a:r>
            <a:endParaRPr lang="uk-UA" sz="14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uk-UA" sz="1400" i="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Слісарчук І. В. Визначення відсотку поточного приросту по об’єму дерев сосни звичайної у філії «Шепетівське лісове господарство» ДП «Ліси України». Науковий пошук молоді для сталого розвитку лісового комплексу та садово-паркового господарства: 78-а Всеукраїнська студентська науково-практична конференція. К. 2024. С. 22. Режим доступу: </a:t>
            </a:r>
            <a:endParaRPr lang="uk-UA" sz="14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 fontAlgn="base">
              <a:lnSpc>
                <a:spcPct val="107000"/>
              </a:lnSpc>
              <a:buNone/>
            </a:pPr>
            <a:r>
              <a:rPr lang="uk-UA" sz="1400" i="0" u="sng" kern="0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https://nubip.edu.ua/sites/default/files/u186/zbirnik_tez_stud_2024.pdf</a:t>
            </a:r>
            <a:endParaRPr lang="uk-UA" sz="14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uk-UA" sz="1400" i="0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Зібцева І.С. Динаміка втрат лісового покриву в результаті бойових дій на Сході України. Науковий пошук молоді для сталого розвитку лісового комплексу та садово-паркового господарства: 78-а Всеукраїнська студентська науково-практична конференція. К. 2024. С. 69. Режим доступу: </a:t>
            </a:r>
            <a:r>
              <a:rPr lang="uk-UA" sz="1400" i="0" u="sng" kern="0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https://nubip.edu.ua/sites/default/files/u186/zbirnik_tez_stud_2024.pdf</a:t>
            </a:r>
            <a:endParaRPr lang="uk-UA" sz="1400" i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endParaRPr lang="uk-UA" sz="11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300"/>
              </a:spcAft>
            </a:pPr>
            <a:endParaRPr lang="uk-UA" sz="11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6D0554F5-2B82-45DA-9730-CD835680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7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88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22960" y="286604"/>
            <a:ext cx="7543800" cy="9818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 sz="4800" b="1" spc="-5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СТРАТЕГІЯ РОЗВИТКУ ГУРТКА «ТАКСАТОР»</a:t>
            </a:r>
          </a:p>
        </p:txBody>
      </p:sp>
      <p:graphicFrame>
        <p:nvGraphicFramePr>
          <p:cNvPr id="20" name="TextBox 5">
            <a:extLst>
              <a:ext uri="{FF2B5EF4-FFF2-40B4-BE49-F238E27FC236}">
                <a16:creationId xmlns:a16="http://schemas.microsoft.com/office/drawing/2014/main" id="{B25CC2C5-D0AC-45EF-A7AC-ECDCA68503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747925"/>
              </p:ext>
            </p:extLst>
          </p:nvPr>
        </p:nvGraphicFramePr>
        <p:xfrm>
          <a:off x="822960" y="1552813"/>
          <a:ext cx="7864078" cy="4242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Місце для номера слайда 1">
            <a:extLst>
              <a:ext uri="{FF2B5EF4-FFF2-40B4-BE49-F238E27FC236}">
                <a16:creationId xmlns:a16="http://schemas.microsoft.com/office/drawing/2014/main" id="{A438C4FC-3574-41F0-BC23-3CD0B10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74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386" y="236201"/>
            <a:ext cx="7704856" cy="10322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uk-UA" sz="2800" b="1" spc="-5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КРИТЕРІЇ РОЗВИТКУ ГУРТКА «ТАКСАТОР»</a:t>
            </a:r>
            <a:endParaRPr lang="ru-RU" sz="2800" b="1" spc="-5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063606"/>
            <a:ext cx="770485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cs typeface="Arial" panose="020B0604020202020204" pitchFamily="34" charset="0"/>
              </a:rPr>
              <a:t>Участь у Всеукраїнських конкурсах студентських наукових робіт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dirty="0">
                <a:cs typeface="Arial" panose="020B0604020202020204" pitchFamily="34" charset="0"/>
              </a:rPr>
              <a:t>Участь у міжнародних програмах, проектах тощо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b="1" i="1" dirty="0">
                <a:cs typeface="Arial" panose="020B0604020202020204" pitchFamily="34" charset="0"/>
              </a:rPr>
              <a:t>Зміцнення постійних комунікацій </a:t>
            </a:r>
            <a:r>
              <a:rPr lang="uk-UA" sz="2400" dirty="0">
                <a:cs typeface="Arial" panose="020B0604020202020204" pitchFamily="34" charset="0"/>
              </a:rPr>
              <a:t>студентів гуртка із іншими науковими спільнотами, виробництвами та </a:t>
            </a:r>
            <a:r>
              <a:rPr lang="uk-UA" sz="2400" b="1" i="1" dirty="0">
                <a:cs typeface="Arial" panose="020B0604020202020204" pitchFamily="34" charset="0"/>
              </a:rPr>
              <a:t>неперервна підтримка творчого середовища</a:t>
            </a:r>
            <a:r>
              <a:rPr lang="uk-UA" sz="2400" dirty="0">
                <a:cs typeface="Arial" panose="020B0604020202020204" pitchFamily="34" charset="0"/>
              </a:rPr>
              <a:t> на базі кафедри таксації лісу та лісового менеджменту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uk-UA" sz="2400" dirty="0">
                <a:cs typeface="Arial" panose="020B0604020202020204" pitchFamily="34" charset="0"/>
              </a:rPr>
              <a:t>Організація тренінгів з використання сучасного обладнання та комп’ютерних програм</a:t>
            </a: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27CE26C-5871-476B-AFB4-4B3F867B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8D0A-90BC-489D-A842-0684E8B7A9BC}" type="slidenum">
              <a:rPr lang="ru-RU" smtClean="0">
                <a:solidFill>
                  <a:schemeClr val="tx1"/>
                </a:solidFill>
              </a:rPr>
              <a:pPr/>
              <a:t>9</a:t>
            </a:fld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Ретроспектива">
  <a:themeElements>
    <a:clrScheme name="Ретроспектива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спектив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тива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1750</TotalTime>
  <Words>670</Words>
  <Application>Microsoft Office PowerPoint</Application>
  <PresentationFormat>On-screen Show (4:3)</PresentationFormat>
  <Paragraphs>68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Ретроспектива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victor.myroniuk@it.nubip.edu.ua</dc:creator>
  <cp:lastModifiedBy>Yevhenii Khan</cp:lastModifiedBy>
  <cp:revision>63</cp:revision>
  <dcterms:created xsi:type="dcterms:W3CDTF">2020-05-16T06:54:43Z</dcterms:created>
  <dcterms:modified xsi:type="dcterms:W3CDTF">2025-04-25T19:07:57Z</dcterms:modified>
</cp:coreProperties>
</file>