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6" r:id="rId4"/>
    <p:sldId id="257" r:id="rId5"/>
    <p:sldId id="275" r:id="rId6"/>
    <p:sldId id="291" r:id="rId7"/>
    <p:sldId id="297" r:id="rId8"/>
    <p:sldId id="298" r:id="rId9"/>
    <p:sldId id="300" r:id="rId10"/>
    <p:sldId id="299" r:id="rId11"/>
    <p:sldId id="292" r:id="rId12"/>
    <p:sldId id="294" r:id="rId13"/>
    <p:sldId id="268" r:id="rId14"/>
  </p:sldIdLst>
  <p:sldSz cx="12188825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15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07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000" autoAdjust="0"/>
  </p:normalViewPr>
  <p:slideViewPr>
    <p:cSldViewPr>
      <p:cViewPr varScale="1">
        <p:scale>
          <a:sx n="121" d="100"/>
          <a:sy n="121" d="100"/>
        </p:scale>
        <p:origin x="-108" y="-138"/>
      </p:cViewPr>
      <p:guideLst>
        <p:guide orient="horz" pos="2160"/>
        <p:guide orient="horz" pos="3792"/>
        <p:guide orient="horz" pos="1152"/>
        <p:guide orient="horz" pos="3168"/>
        <p:guide pos="3839"/>
        <p:guide pos="815"/>
        <p:guide pos="6863"/>
        <p:guide pos="959"/>
        <p:guide pos="6719"/>
        <p:guide pos="4991"/>
        <p:guide pos="671"/>
        <p:guide pos="7007"/>
        <p:guide pos="35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1F45A-4EF8-4B3E-984D-0F1F4AD801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284BD-741D-4610-A3E4-C169770AA8C8}">
      <dgm:prSet phldrT="[Текст]" custT="1"/>
      <dgm:spPr/>
      <dgm:t>
        <a:bodyPr/>
        <a:lstStyle/>
        <a:p>
          <a:r>
            <a:rPr lang="uk-UA" sz="3000" noProof="0" dirty="0"/>
            <a:t>освоєння методологій науково-дослідної діяльності у сфері геоінформаційного забезпечення досліджень геосистем та екосистем Землі;</a:t>
          </a:r>
        </a:p>
      </dgm:t>
    </dgm:pt>
    <dgm:pt modelId="{A95E7DC1-B328-4C8E-B2DE-35EF8974F216}" type="sibTrans" cxnId="{3D08A250-A125-4F5C-A020-B88D826AD554}">
      <dgm:prSet/>
      <dgm:spPr/>
      <dgm:t>
        <a:bodyPr/>
        <a:lstStyle/>
        <a:p>
          <a:endParaRPr lang="ru-RU"/>
        </a:p>
      </dgm:t>
    </dgm:pt>
    <dgm:pt modelId="{70AAFEB8-C768-4B18-84E1-9A82466FC30A}" type="parTrans" cxnId="{3D08A250-A125-4F5C-A020-B88D826AD554}">
      <dgm:prSet/>
      <dgm:spPr/>
      <dgm:t>
        <a:bodyPr/>
        <a:lstStyle/>
        <a:p>
          <a:endParaRPr lang="ru-RU"/>
        </a:p>
      </dgm:t>
    </dgm:pt>
    <dgm:pt modelId="{F3643C73-3EA9-425C-B319-24BF7AE47BAE}">
      <dgm:prSet phldrT="[Текст]" custT="1"/>
      <dgm:spPr/>
      <dgm:t>
        <a:bodyPr/>
        <a:lstStyle/>
        <a:p>
          <a:r>
            <a:rPr lang="uk-UA" sz="3000" noProof="0" dirty="0"/>
            <a:t>оволодіння методикою підготовки публікацій до друку (за результатами проведених досліджень);</a:t>
          </a:r>
        </a:p>
      </dgm:t>
    </dgm:pt>
    <dgm:pt modelId="{42857E4D-2C6D-4D2C-9C57-69D773CED4C7}" type="sibTrans" cxnId="{3CFBD00F-AAB0-4C07-A41D-13005EC20E84}">
      <dgm:prSet/>
      <dgm:spPr/>
      <dgm:t>
        <a:bodyPr/>
        <a:lstStyle/>
        <a:p>
          <a:endParaRPr lang="ru-RU"/>
        </a:p>
      </dgm:t>
    </dgm:pt>
    <dgm:pt modelId="{B7956B91-2589-4BCC-B21C-CA179F8419EB}" type="parTrans" cxnId="{3CFBD00F-AAB0-4C07-A41D-13005EC20E84}">
      <dgm:prSet/>
      <dgm:spPr/>
      <dgm:t>
        <a:bodyPr/>
        <a:lstStyle/>
        <a:p>
          <a:endParaRPr lang="ru-RU"/>
        </a:p>
      </dgm:t>
    </dgm:pt>
    <dgm:pt modelId="{D6959AF7-0A43-4FC1-ADDD-0E5689CA3DDD}">
      <dgm:prSet phldrT="[Текст]" custT="1"/>
      <dgm:spPr/>
      <dgm:t>
        <a:bodyPr/>
        <a:lstStyle/>
        <a:p>
          <a:r>
            <a:rPr lang="uk-UA" sz="3000" noProof="0" dirty="0"/>
            <a:t>оволодіння навиками ведення наукової дискусії.</a:t>
          </a:r>
        </a:p>
      </dgm:t>
    </dgm:pt>
    <dgm:pt modelId="{FB8C7C52-68D3-4B46-99ED-5EB61C147955}" type="sibTrans" cxnId="{A8909AAA-2E4C-44C3-9ED4-B879945E55AC}">
      <dgm:prSet/>
      <dgm:spPr/>
      <dgm:t>
        <a:bodyPr/>
        <a:lstStyle/>
        <a:p>
          <a:endParaRPr lang="ru-RU"/>
        </a:p>
      </dgm:t>
    </dgm:pt>
    <dgm:pt modelId="{ECB817BB-EC2E-419B-9D8E-E78689F94437}" type="parTrans" cxnId="{A8909AAA-2E4C-44C3-9ED4-B879945E55AC}">
      <dgm:prSet/>
      <dgm:spPr/>
      <dgm:t>
        <a:bodyPr/>
        <a:lstStyle/>
        <a:p>
          <a:endParaRPr lang="ru-RU"/>
        </a:p>
      </dgm:t>
    </dgm:pt>
    <dgm:pt modelId="{8CF1A86F-4E53-48C2-8E7B-DE6AC9191225}" type="pres">
      <dgm:prSet presAssocID="{9E51F45A-4EF8-4B3E-984D-0F1F4AD801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AADA03-884D-4E5E-BA61-AA05D1AAAEFC}" type="pres">
      <dgm:prSet presAssocID="{EE7284BD-741D-4610-A3E4-C169770AA8C8}" presName="parentLin" presStyleCnt="0"/>
      <dgm:spPr/>
    </dgm:pt>
    <dgm:pt modelId="{3A39CF23-DFA4-4D45-8934-9F1ED0D768DE}" type="pres">
      <dgm:prSet presAssocID="{EE7284BD-741D-4610-A3E4-C169770AA8C8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DF27724F-7DEC-4D46-9B65-329950F62697}" type="pres">
      <dgm:prSet presAssocID="{EE7284BD-741D-4610-A3E4-C169770AA8C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01E68A-7BE8-4EC0-88C3-AEAB90EDF6D8}" type="pres">
      <dgm:prSet presAssocID="{EE7284BD-741D-4610-A3E4-C169770AA8C8}" presName="negativeSpace" presStyleCnt="0"/>
      <dgm:spPr/>
    </dgm:pt>
    <dgm:pt modelId="{A549CE04-BF8C-4CC2-B3B6-32FEE74B7529}" type="pres">
      <dgm:prSet presAssocID="{EE7284BD-741D-4610-A3E4-C169770AA8C8}" presName="childText" presStyleLbl="conFgAcc1" presStyleIdx="0" presStyleCnt="3">
        <dgm:presLayoutVars>
          <dgm:bulletEnabled val="1"/>
        </dgm:presLayoutVars>
      </dgm:prSet>
      <dgm:spPr/>
    </dgm:pt>
    <dgm:pt modelId="{CC4C4DAF-723F-43AF-A5E7-F11CFA3BEFF2}" type="pres">
      <dgm:prSet presAssocID="{A95E7DC1-B328-4C8E-B2DE-35EF8974F216}" presName="spaceBetweenRectangles" presStyleCnt="0"/>
      <dgm:spPr/>
    </dgm:pt>
    <dgm:pt modelId="{73AC619B-86DA-4A89-8D9C-A308E1421167}" type="pres">
      <dgm:prSet presAssocID="{F3643C73-3EA9-425C-B319-24BF7AE47BAE}" presName="parentLin" presStyleCnt="0"/>
      <dgm:spPr/>
    </dgm:pt>
    <dgm:pt modelId="{5211A27F-C59F-4A9C-AC19-3058D17697B4}" type="pres">
      <dgm:prSet presAssocID="{F3643C73-3EA9-425C-B319-24BF7AE47BAE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4B558DF0-6CE3-49D9-BCFD-DBE34AB0A960}" type="pres">
      <dgm:prSet presAssocID="{F3643C73-3EA9-425C-B319-24BF7AE47BAE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30D2E7-DD7D-4ED4-9D91-0CEC8EF8DB23}" type="pres">
      <dgm:prSet presAssocID="{F3643C73-3EA9-425C-B319-24BF7AE47BAE}" presName="negativeSpace" presStyleCnt="0"/>
      <dgm:spPr/>
    </dgm:pt>
    <dgm:pt modelId="{9DAB26C0-FAB8-49A9-9E96-951135712ADC}" type="pres">
      <dgm:prSet presAssocID="{F3643C73-3EA9-425C-B319-24BF7AE47BAE}" presName="childText" presStyleLbl="conFgAcc1" presStyleIdx="1" presStyleCnt="3">
        <dgm:presLayoutVars>
          <dgm:bulletEnabled val="1"/>
        </dgm:presLayoutVars>
      </dgm:prSet>
      <dgm:spPr/>
    </dgm:pt>
    <dgm:pt modelId="{A9A17316-2506-4BC4-9C31-BDA74E421172}" type="pres">
      <dgm:prSet presAssocID="{42857E4D-2C6D-4D2C-9C57-69D773CED4C7}" presName="spaceBetweenRectangles" presStyleCnt="0"/>
      <dgm:spPr/>
    </dgm:pt>
    <dgm:pt modelId="{F9F1C2C5-EB40-4056-9991-0B5A7306073E}" type="pres">
      <dgm:prSet presAssocID="{D6959AF7-0A43-4FC1-ADDD-0E5689CA3DDD}" presName="parentLin" presStyleCnt="0"/>
      <dgm:spPr/>
    </dgm:pt>
    <dgm:pt modelId="{C20472B8-CD24-4A30-BA7F-632799EA44EB}" type="pres">
      <dgm:prSet presAssocID="{D6959AF7-0A43-4FC1-ADDD-0E5689CA3DDD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6628AC15-8E95-477A-AC54-37684473D437}" type="pres">
      <dgm:prSet presAssocID="{D6959AF7-0A43-4FC1-ADDD-0E5689CA3DDD}" presName="parentText" presStyleLbl="node1" presStyleIdx="2" presStyleCnt="3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E87823-63D4-42F7-AE50-467BA09458F5}" type="pres">
      <dgm:prSet presAssocID="{D6959AF7-0A43-4FC1-ADDD-0E5689CA3DDD}" presName="negativeSpace" presStyleCnt="0"/>
      <dgm:spPr/>
    </dgm:pt>
    <dgm:pt modelId="{12FAE632-33F9-437B-9A95-26C98FA3F529}" type="pres">
      <dgm:prSet presAssocID="{D6959AF7-0A43-4FC1-ADDD-0E5689CA3DD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61F078-2B76-4E45-9A7C-4117AEBE9B18}" type="presOf" srcId="{EE7284BD-741D-4610-A3E4-C169770AA8C8}" destId="{DF27724F-7DEC-4D46-9B65-329950F62697}" srcOrd="1" destOrd="0" presId="urn:microsoft.com/office/officeart/2005/8/layout/list1"/>
    <dgm:cxn modelId="{8DA5B463-64B0-4F12-A51B-C0FEDED2A0DE}" type="presOf" srcId="{F3643C73-3EA9-425C-B319-24BF7AE47BAE}" destId="{4B558DF0-6CE3-49D9-BCFD-DBE34AB0A960}" srcOrd="1" destOrd="0" presId="urn:microsoft.com/office/officeart/2005/8/layout/list1"/>
    <dgm:cxn modelId="{1BFFD568-6CFB-4D55-B8B3-9817DEBA7DD8}" type="presOf" srcId="{D6959AF7-0A43-4FC1-ADDD-0E5689CA3DDD}" destId="{6628AC15-8E95-477A-AC54-37684473D437}" srcOrd="1" destOrd="0" presId="urn:microsoft.com/office/officeart/2005/8/layout/list1"/>
    <dgm:cxn modelId="{4835C429-5597-49B8-9FE2-D08D36EFE6E8}" type="presOf" srcId="{9E51F45A-4EF8-4B3E-984D-0F1F4AD80120}" destId="{8CF1A86F-4E53-48C2-8E7B-DE6AC9191225}" srcOrd="0" destOrd="0" presId="urn:microsoft.com/office/officeart/2005/8/layout/list1"/>
    <dgm:cxn modelId="{3D08A250-A125-4F5C-A020-B88D826AD554}" srcId="{9E51F45A-4EF8-4B3E-984D-0F1F4AD80120}" destId="{EE7284BD-741D-4610-A3E4-C169770AA8C8}" srcOrd="0" destOrd="0" parTransId="{70AAFEB8-C768-4B18-84E1-9A82466FC30A}" sibTransId="{A95E7DC1-B328-4C8E-B2DE-35EF8974F216}"/>
    <dgm:cxn modelId="{3CFBD00F-AAB0-4C07-A41D-13005EC20E84}" srcId="{9E51F45A-4EF8-4B3E-984D-0F1F4AD80120}" destId="{F3643C73-3EA9-425C-B319-24BF7AE47BAE}" srcOrd="1" destOrd="0" parTransId="{B7956B91-2589-4BCC-B21C-CA179F8419EB}" sibTransId="{42857E4D-2C6D-4D2C-9C57-69D773CED4C7}"/>
    <dgm:cxn modelId="{A8909AAA-2E4C-44C3-9ED4-B879945E55AC}" srcId="{9E51F45A-4EF8-4B3E-984D-0F1F4AD80120}" destId="{D6959AF7-0A43-4FC1-ADDD-0E5689CA3DDD}" srcOrd="2" destOrd="0" parTransId="{ECB817BB-EC2E-419B-9D8E-E78689F94437}" sibTransId="{FB8C7C52-68D3-4B46-99ED-5EB61C147955}"/>
    <dgm:cxn modelId="{09A8D42B-AD0D-4F01-9F2D-4178C7F2D7F4}" type="presOf" srcId="{F3643C73-3EA9-425C-B319-24BF7AE47BAE}" destId="{5211A27F-C59F-4A9C-AC19-3058D17697B4}" srcOrd="0" destOrd="0" presId="urn:microsoft.com/office/officeart/2005/8/layout/list1"/>
    <dgm:cxn modelId="{BECA8FCE-54D1-4AB7-B0BE-2E19DB8D4D2B}" type="presOf" srcId="{EE7284BD-741D-4610-A3E4-C169770AA8C8}" destId="{3A39CF23-DFA4-4D45-8934-9F1ED0D768DE}" srcOrd="0" destOrd="0" presId="urn:microsoft.com/office/officeart/2005/8/layout/list1"/>
    <dgm:cxn modelId="{D2C1EAA9-0D21-41C2-9E81-6CADDA7AB478}" type="presOf" srcId="{D6959AF7-0A43-4FC1-ADDD-0E5689CA3DDD}" destId="{C20472B8-CD24-4A30-BA7F-632799EA44EB}" srcOrd="0" destOrd="0" presId="urn:microsoft.com/office/officeart/2005/8/layout/list1"/>
    <dgm:cxn modelId="{01F0D305-C136-4DBC-BBA2-D1BD12AC9194}" type="presParOf" srcId="{8CF1A86F-4E53-48C2-8E7B-DE6AC9191225}" destId="{43AADA03-884D-4E5E-BA61-AA05D1AAAEFC}" srcOrd="0" destOrd="0" presId="urn:microsoft.com/office/officeart/2005/8/layout/list1"/>
    <dgm:cxn modelId="{8AF6E1A7-3F85-4DC4-A654-0BF563B5E9EC}" type="presParOf" srcId="{43AADA03-884D-4E5E-BA61-AA05D1AAAEFC}" destId="{3A39CF23-DFA4-4D45-8934-9F1ED0D768DE}" srcOrd="0" destOrd="0" presId="urn:microsoft.com/office/officeart/2005/8/layout/list1"/>
    <dgm:cxn modelId="{01F02E86-4150-4B92-8661-D5E7D8921015}" type="presParOf" srcId="{43AADA03-884D-4E5E-BA61-AA05D1AAAEFC}" destId="{DF27724F-7DEC-4D46-9B65-329950F62697}" srcOrd="1" destOrd="0" presId="urn:microsoft.com/office/officeart/2005/8/layout/list1"/>
    <dgm:cxn modelId="{FB52921B-EA99-4C41-9E4C-FEA6F06B0274}" type="presParOf" srcId="{8CF1A86F-4E53-48C2-8E7B-DE6AC9191225}" destId="{DF01E68A-7BE8-4EC0-88C3-AEAB90EDF6D8}" srcOrd="1" destOrd="0" presId="urn:microsoft.com/office/officeart/2005/8/layout/list1"/>
    <dgm:cxn modelId="{77D63C41-96E6-40FC-B875-E7B00E2B1C14}" type="presParOf" srcId="{8CF1A86F-4E53-48C2-8E7B-DE6AC9191225}" destId="{A549CE04-BF8C-4CC2-B3B6-32FEE74B7529}" srcOrd="2" destOrd="0" presId="urn:microsoft.com/office/officeart/2005/8/layout/list1"/>
    <dgm:cxn modelId="{462D7CD9-FF55-415F-BAD0-425B143E78E7}" type="presParOf" srcId="{8CF1A86F-4E53-48C2-8E7B-DE6AC9191225}" destId="{CC4C4DAF-723F-43AF-A5E7-F11CFA3BEFF2}" srcOrd="3" destOrd="0" presId="urn:microsoft.com/office/officeart/2005/8/layout/list1"/>
    <dgm:cxn modelId="{980C2A12-62B3-4513-B26A-70210CF64529}" type="presParOf" srcId="{8CF1A86F-4E53-48C2-8E7B-DE6AC9191225}" destId="{73AC619B-86DA-4A89-8D9C-A308E1421167}" srcOrd="4" destOrd="0" presId="urn:microsoft.com/office/officeart/2005/8/layout/list1"/>
    <dgm:cxn modelId="{BC8C0C09-8A41-4725-AC1F-700A082E89A9}" type="presParOf" srcId="{73AC619B-86DA-4A89-8D9C-A308E1421167}" destId="{5211A27F-C59F-4A9C-AC19-3058D17697B4}" srcOrd="0" destOrd="0" presId="urn:microsoft.com/office/officeart/2005/8/layout/list1"/>
    <dgm:cxn modelId="{67BFB4D6-0D22-4B0D-B548-FF339C37A1DF}" type="presParOf" srcId="{73AC619B-86DA-4A89-8D9C-A308E1421167}" destId="{4B558DF0-6CE3-49D9-BCFD-DBE34AB0A960}" srcOrd="1" destOrd="0" presId="urn:microsoft.com/office/officeart/2005/8/layout/list1"/>
    <dgm:cxn modelId="{D2AE61A3-0391-4BDB-ACD1-5572B26CD28E}" type="presParOf" srcId="{8CF1A86F-4E53-48C2-8E7B-DE6AC9191225}" destId="{4D30D2E7-DD7D-4ED4-9D91-0CEC8EF8DB23}" srcOrd="5" destOrd="0" presId="urn:microsoft.com/office/officeart/2005/8/layout/list1"/>
    <dgm:cxn modelId="{F16F59E9-D034-41A9-8E58-B9666D4CDC29}" type="presParOf" srcId="{8CF1A86F-4E53-48C2-8E7B-DE6AC9191225}" destId="{9DAB26C0-FAB8-49A9-9E96-951135712ADC}" srcOrd="6" destOrd="0" presId="urn:microsoft.com/office/officeart/2005/8/layout/list1"/>
    <dgm:cxn modelId="{9668CA02-3B16-4346-B374-4DC3033D098E}" type="presParOf" srcId="{8CF1A86F-4E53-48C2-8E7B-DE6AC9191225}" destId="{A9A17316-2506-4BC4-9C31-BDA74E421172}" srcOrd="7" destOrd="0" presId="urn:microsoft.com/office/officeart/2005/8/layout/list1"/>
    <dgm:cxn modelId="{2075B03C-559B-4C72-8C98-4350600816C7}" type="presParOf" srcId="{8CF1A86F-4E53-48C2-8E7B-DE6AC9191225}" destId="{F9F1C2C5-EB40-4056-9991-0B5A7306073E}" srcOrd="8" destOrd="0" presId="urn:microsoft.com/office/officeart/2005/8/layout/list1"/>
    <dgm:cxn modelId="{1A2F648B-3C1A-4393-A757-43A3DEECBEF1}" type="presParOf" srcId="{F9F1C2C5-EB40-4056-9991-0B5A7306073E}" destId="{C20472B8-CD24-4A30-BA7F-632799EA44EB}" srcOrd="0" destOrd="0" presId="urn:microsoft.com/office/officeart/2005/8/layout/list1"/>
    <dgm:cxn modelId="{1E7AFCC9-C416-4AC2-AF44-BB1E6E0B6654}" type="presParOf" srcId="{F9F1C2C5-EB40-4056-9991-0B5A7306073E}" destId="{6628AC15-8E95-477A-AC54-37684473D437}" srcOrd="1" destOrd="0" presId="urn:microsoft.com/office/officeart/2005/8/layout/list1"/>
    <dgm:cxn modelId="{BF9DCFB6-C0C4-466D-83C0-1B96F7EC5199}" type="presParOf" srcId="{8CF1A86F-4E53-48C2-8E7B-DE6AC9191225}" destId="{A0E87823-63D4-42F7-AE50-467BA09458F5}" srcOrd="9" destOrd="0" presId="urn:microsoft.com/office/officeart/2005/8/layout/list1"/>
    <dgm:cxn modelId="{DC05FDB3-A469-487F-B518-303CCE765EEB}" type="presParOf" srcId="{8CF1A86F-4E53-48C2-8E7B-DE6AC9191225}" destId="{12FAE632-33F9-437B-9A95-26C98FA3F5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1F45A-4EF8-4B3E-984D-0F1F4AD80120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E7284BD-741D-4610-A3E4-C169770AA8C8}">
      <dgm:prSet phldrT="[Текст]" custT="1"/>
      <dgm:spPr/>
      <dgm:t>
        <a:bodyPr/>
        <a:lstStyle/>
        <a:p>
          <a:r>
            <a:rPr lang="uk-UA" sz="1800" b="1" noProof="0" dirty="0"/>
            <a:t>Обговорення організаційних питань: плану роботи гуртка, вибір старости гуртка</a:t>
          </a:r>
        </a:p>
      </dgm:t>
    </dgm:pt>
    <dgm:pt modelId="{A95E7DC1-B328-4C8E-B2DE-35EF8974F216}" type="sibTrans" cxnId="{3D08A250-A125-4F5C-A020-B88D826AD554}">
      <dgm:prSet/>
      <dgm:spPr/>
      <dgm:t>
        <a:bodyPr/>
        <a:lstStyle/>
        <a:p>
          <a:endParaRPr lang="ru-RU"/>
        </a:p>
      </dgm:t>
    </dgm:pt>
    <dgm:pt modelId="{70AAFEB8-C768-4B18-84E1-9A82466FC30A}" type="parTrans" cxnId="{3D08A250-A125-4F5C-A020-B88D826AD554}">
      <dgm:prSet/>
      <dgm:spPr/>
      <dgm:t>
        <a:bodyPr/>
        <a:lstStyle/>
        <a:p>
          <a:endParaRPr lang="ru-RU"/>
        </a:p>
      </dgm:t>
    </dgm:pt>
    <dgm:pt modelId="{7E1EA528-BE12-46E1-917A-CD0BC1E07F5E}">
      <dgm:prSet custT="1"/>
      <dgm:spPr/>
      <dgm:t>
        <a:bodyPr/>
        <a:lstStyle/>
        <a:p>
          <a:r>
            <a:rPr lang="uk-UA" sz="1800" b="1" noProof="0" dirty="0"/>
            <a:t>Підготовка доповідей для виступів на засіданнях гуртка</a:t>
          </a:r>
        </a:p>
      </dgm:t>
    </dgm:pt>
    <dgm:pt modelId="{6150BE62-7BDC-4D95-86C0-299985AB139D}" type="parTrans" cxnId="{1716B8F5-0AA0-451B-A2FB-0648C9EDCEF4}">
      <dgm:prSet/>
      <dgm:spPr/>
      <dgm:t>
        <a:bodyPr/>
        <a:lstStyle/>
        <a:p>
          <a:endParaRPr lang="ru-RU"/>
        </a:p>
      </dgm:t>
    </dgm:pt>
    <dgm:pt modelId="{BEFD064D-6F2F-4422-8DF7-D36EA4060EEB}" type="sibTrans" cxnId="{1716B8F5-0AA0-451B-A2FB-0648C9EDCEF4}">
      <dgm:prSet/>
      <dgm:spPr/>
      <dgm:t>
        <a:bodyPr/>
        <a:lstStyle/>
        <a:p>
          <a:endParaRPr lang="ru-RU"/>
        </a:p>
      </dgm:t>
    </dgm:pt>
    <dgm:pt modelId="{7227BCD2-0992-4148-B7E4-D85323CB3268}">
      <dgm:prSet custT="1"/>
      <dgm:spPr/>
      <dgm:t>
        <a:bodyPr/>
        <a:lstStyle/>
        <a:p>
          <a:r>
            <a:rPr lang="uk-UA" sz="1800" b="1" noProof="0" dirty="0"/>
            <a:t>Оволодіння методикою проведених наукових досліджень</a:t>
          </a:r>
        </a:p>
      </dgm:t>
    </dgm:pt>
    <dgm:pt modelId="{C8A07F2B-B086-4723-8FAB-1090BFA51E82}" type="parTrans" cxnId="{9EEF04CC-D533-42D8-9AF2-481981657D6D}">
      <dgm:prSet/>
      <dgm:spPr/>
      <dgm:t>
        <a:bodyPr/>
        <a:lstStyle/>
        <a:p>
          <a:endParaRPr lang="ru-RU"/>
        </a:p>
      </dgm:t>
    </dgm:pt>
    <dgm:pt modelId="{20D0740E-74E5-47D8-993C-3FF9A09E0E8E}" type="sibTrans" cxnId="{9EEF04CC-D533-42D8-9AF2-481981657D6D}">
      <dgm:prSet/>
      <dgm:spPr/>
      <dgm:t>
        <a:bodyPr/>
        <a:lstStyle/>
        <a:p>
          <a:endParaRPr lang="ru-RU"/>
        </a:p>
      </dgm:t>
    </dgm:pt>
    <dgm:pt modelId="{FE24C435-F4F9-4779-8373-C2F4348C179B}">
      <dgm:prSet custT="1"/>
      <dgm:spPr/>
      <dgm:t>
        <a:bodyPr/>
        <a:lstStyle/>
        <a:p>
          <a:r>
            <a:rPr lang="uk-UA" sz="1800" b="1" noProof="0" dirty="0"/>
            <a:t>Оволодіння методикою підготовки публікацій до друку (за результатами проведених досліджень)</a:t>
          </a:r>
        </a:p>
      </dgm:t>
    </dgm:pt>
    <dgm:pt modelId="{ABE68D28-CEFB-447B-97C7-2805E93D0BF9}" type="parTrans" cxnId="{989F90D0-3625-44D1-87AF-5B9F7BAA0892}">
      <dgm:prSet/>
      <dgm:spPr/>
      <dgm:t>
        <a:bodyPr/>
        <a:lstStyle/>
        <a:p>
          <a:endParaRPr lang="ru-RU"/>
        </a:p>
      </dgm:t>
    </dgm:pt>
    <dgm:pt modelId="{03B8B5ED-EF9E-4BD2-AF27-903AE8AAA346}" type="sibTrans" cxnId="{989F90D0-3625-44D1-87AF-5B9F7BAA0892}">
      <dgm:prSet/>
      <dgm:spPr/>
      <dgm:t>
        <a:bodyPr/>
        <a:lstStyle/>
        <a:p>
          <a:endParaRPr lang="ru-RU"/>
        </a:p>
      </dgm:t>
    </dgm:pt>
    <dgm:pt modelId="{6E4EF636-1570-4690-8EF2-44FA551B1C53}">
      <dgm:prSet custT="1"/>
      <dgm:spPr/>
      <dgm:t>
        <a:bodyPr/>
        <a:lstStyle/>
        <a:p>
          <a:r>
            <a:rPr lang="uk-UA" sz="1800" b="1" noProof="0" dirty="0"/>
            <a:t>Використання продуктів компанії </a:t>
          </a:r>
          <a:r>
            <a:rPr lang="uk-UA" sz="1800" b="1" noProof="0" dirty="0" err="1"/>
            <a:t>Autodesk</a:t>
          </a:r>
          <a:r>
            <a:rPr lang="uk-UA" sz="1800" b="1" noProof="0" dirty="0"/>
            <a:t> в завданнях землеустрою</a:t>
          </a:r>
        </a:p>
      </dgm:t>
    </dgm:pt>
    <dgm:pt modelId="{0BF2C6AA-7218-460F-9A8D-7DA3A98DDEEB}" type="parTrans" cxnId="{908EBA47-87D7-4958-AB69-17B4CAC25F4E}">
      <dgm:prSet/>
      <dgm:spPr/>
      <dgm:t>
        <a:bodyPr/>
        <a:lstStyle/>
        <a:p>
          <a:endParaRPr lang="ru-RU"/>
        </a:p>
      </dgm:t>
    </dgm:pt>
    <dgm:pt modelId="{D3A6568F-E98C-4A3A-B45C-E1C9F8BE9F57}" type="sibTrans" cxnId="{908EBA47-87D7-4958-AB69-17B4CAC25F4E}">
      <dgm:prSet/>
      <dgm:spPr/>
      <dgm:t>
        <a:bodyPr/>
        <a:lstStyle/>
        <a:p>
          <a:endParaRPr lang="ru-RU"/>
        </a:p>
      </dgm:t>
    </dgm:pt>
    <dgm:pt modelId="{6341CD1D-0F3F-4E67-8CAF-CF70FBD03BAF}">
      <dgm:prSet custT="1"/>
      <dgm:spPr/>
      <dgm:t>
        <a:bodyPr/>
        <a:lstStyle/>
        <a:p>
          <a:r>
            <a:rPr lang="uk-UA" sz="1800" b="1" noProof="0" dirty="0"/>
            <a:t>Основні наукові результати виконання магістерських робіт (доповіді магістрів першого року навчання﴿.</a:t>
          </a:r>
        </a:p>
      </dgm:t>
    </dgm:pt>
    <dgm:pt modelId="{4183C438-B5DA-446C-B8CE-7334174D617A}" type="parTrans" cxnId="{AF80D446-DD66-4446-AF0E-F47C8AE7DC17}">
      <dgm:prSet/>
      <dgm:spPr/>
      <dgm:t>
        <a:bodyPr/>
        <a:lstStyle/>
        <a:p>
          <a:endParaRPr lang="ru-RU"/>
        </a:p>
      </dgm:t>
    </dgm:pt>
    <dgm:pt modelId="{C046DC44-36C6-45AB-A0F3-EF7FE1072BE6}" type="sibTrans" cxnId="{AF80D446-DD66-4446-AF0E-F47C8AE7DC17}">
      <dgm:prSet/>
      <dgm:spPr/>
      <dgm:t>
        <a:bodyPr/>
        <a:lstStyle/>
        <a:p>
          <a:endParaRPr lang="ru-RU"/>
        </a:p>
      </dgm:t>
    </dgm:pt>
    <dgm:pt modelId="{DB7D2A63-E41F-43CF-8C1D-2226644C3759}">
      <dgm:prSet custT="1"/>
      <dgm:spPr/>
      <dgm:t>
        <a:bodyPr/>
        <a:lstStyle/>
        <a:p>
          <a:r>
            <a:rPr lang="uk-UA" sz="1800" b="1" noProof="0" dirty="0"/>
            <a:t>Підведення підсумків роботи наукового гуртка.</a:t>
          </a:r>
        </a:p>
      </dgm:t>
    </dgm:pt>
    <dgm:pt modelId="{0933027E-3D3E-4C6C-8379-19E262BE0E14}" type="parTrans" cxnId="{49D0F039-573A-4571-9E1E-A4C193A9CEE3}">
      <dgm:prSet/>
      <dgm:spPr/>
      <dgm:t>
        <a:bodyPr/>
        <a:lstStyle/>
        <a:p>
          <a:endParaRPr lang="ru-RU"/>
        </a:p>
      </dgm:t>
    </dgm:pt>
    <dgm:pt modelId="{AD9CB9C8-E27A-4A38-9BCF-F44298E436A5}" type="sibTrans" cxnId="{49D0F039-573A-4571-9E1E-A4C193A9CEE3}">
      <dgm:prSet/>
      <dgm:spPr/>
      <dgm:t>
        <a:bodyPr/>
        <a:lstStyle/>
        <a:p>
          <a:endParaRPr lang="ru-RU"/>
        </a:p>
      </dgm:t>
    </dgm:pt>
    <dgm:pt modelId="{A60D52CC-04B1-4D3C-9D79-8260F0D80033}">
      <dgm:prSet custT="1"/>
      <dgm:spPr/>
      <dgm:t>
        <a:bodyPr/>
        <a:lstStyle/>
        <a:p>
          <a:r>
            <a:rPr lang="uk-UA" sz="1800" b="1" noProof="0" dirty="0"/>
            <a:t>Підготовка презентації про роботу гуртка на «Фестиваль науки</a:t>
          </a:r>
        </a:p>
      </dgm:t>
    </dgm:pt>
    <dgm:pt modelId="{2F94B55C-9813-42AD-A512-68D699467172}" type="parTrans" cxnId="{444CCA18-6EB5-4541-BEAA-7D6F084012D6}">
      <dgm:prSet/>
      <dgm:spPr/>
      <dgm:t>
        <a:bodyPr/>
        <a:lstStyle/>
        <a:p>
          <a:endParaRPr lang="ru-RU"/>
        </a:p>
      </dgm:t>
    </dgm:pt>
    <dgm:pt modelId="{1A724DFC-BE25-4750-AD64-B69F205B3E15}" type="sibTrans" cxnId="{444CCA18-6EB5-4541-BEAA-7D6F084012D6}">
      <dgm:prSet/>
      <dgm:spPr/>
      <dgm:t>
        <a:bodyPr/>
        <a:lstStyle/>
        <a:p>
          <a:endParaRPr lang="ru-RU"/>
        </a:p>
      </dgm:t>
    </dgm:pt>
    <dgm:pt modelId="{8CF1A86F-4E53-48C2-8E7B-DE6AC9191225}" type="pres">
      <dgm:prSet presAssocID="{9E51F45A-4EF8-4B3E-984D-0F1F4AD801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AADA03-884D-4E5E-BA61-AA05D1AAAEFC}" type="pres">
      <dgm:prSet presAssocID="{EE7284BD-741D-4610-A3E4-C169770AA8C8}" presName="parentLin" presStyleCnt="0"/>
      <dgm:spPr/>
    </dgm:pt>
    <dgm:pt modelId="{3A39CF23-DFA4-4D45-8934-9F1ED0D768DE}" type="pres">
      <dgm:prSet presAssocID="{EE7284BD-741D-4610-A3E4-C169770AA8C8}" presName="parentLeftMargin" presStyleLbl="node1" presStyleIdx="0" presStyleCnt="8"/>
      <dgm:spPr/>
      <dgm:t>
        <a:bodyPr/>
        <a:lstStyle/>
        <a:p>
          <a:endParaRPr lang="uk-UA"/>
        </a:p>
      </dgm:t>
    </dgm:pt>
    <dgm:pt modelId="{DF27724F-7DEC-4D46-9B65-329950F62697}" type="pres">
      <dgm:prSet presAssocID="{EE7284BD-741D-4610-A3E4-C169770AA8C8}" presName="parentText" presStyleLbl="node1" presStyleIdx="0" presStyleCnt="8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01E68A-7BE8-4EC0-88C3-AEAB90EDF6D8}" type="pres">
      <dgm:prSet presAssocID="{EE7284BD-741D-4610-A3E4-C169770AA8C8}" presName="negativeSpace" presStyleCnt="0"/>
      <dgm:spPr/>
    </dgm:pt>
    <dgm:pt modelId="{A549CE04-BF8C-4CC2-B3B6-32FEE74B7529}" type="pres">
      <dgm:prSet presAssocID="{EE7284BD-741D-4610-A3E4-C169770AA8C8}" presName="childText" presStyleLbl="conFgAcc1" presStyleIdx="0" presStyleCnt="8">
        <dgm:presLayoutVars>
          <dgm:bulletEnabled val="1"/>
        </dgm:presLayoutVars>
      </dgm:prSet>
      <dgm:spPr/>
    </dgm:pt>
    <dgm:pt modelId="{CC4C4DAF-723F-43AF-A5E7-F11CFA3BEFF2}" type="pres">
      <dgm:prSet presAssocID="{A95E7DC1-B328-4C8E-B2DE-35EF8974F216}" presName="spaceBetweenRectangles" presStyleCnt="0"/>
      <dgm:spPr/>
    </dgm:pt>
    <dgm:pt modelId="{214B881A-DE16-4C3F-A2EF-765F0F6EB4C7}" type="pres">
      <dgm:prSet presAssocID="{7E1EA528-BE12-46E1-917A-CD0BC1E07F5E}" presName="parentLin" presStyleCnt="0"/>
      <dgm:spPr/>
    </dgm:pt>
    <dgm:pt modelId="{DA94E78C-96CB-4F15-B863-7DE8AF084658}" type="pres">
      <dgm:prSet presAssocID="{7E1EA528-BE12-46E1-917A-CD0BC1E07F5E}" presName="parentLeftMargin" presStyleLbl="node1" presStyleIdx="0" presStyleCnt="8"/>
      <dgm:spPr/>
      <dgm:t>
        <a:bodyPr/>
        <a:lstStyle/>
        <a:p>
          <a:endParaRPr lang="uk-UA"/>
        </a:p>
      </dgm:t>
    </dgm:pt>
    <dgm:pt modelId="{D3A8FC69-BDE6-4710-ADF8-0A3052DF04FB}" type="pres">
      <dgm:prSet presAssocID="{7E1EA528-BE12-46E1-917A-CD0BC1E07F5E}" presName="parentText" presStyleLbl="node1" presStyleIdx="1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80FAFB-8576-4FB3-A885-3D9EF3E4AB01}" type="pres">
      <dgm:prSet presAssocID="{7E1EA528-BE12-46E1-917A-CD0BC1E07F5E}" presName="negativeSpace" presStyleCnt="0"/>
      <dgm:spPr/>
    </dgm:pt>
    <dgm:pt modelId="{14A5D702-A547-41DC-8312-F542DD9B470E}" type="pres">
      <dgm:prSet presAssocID="{7E1EA528-BE12-46E1-917A-CD0BC1E07F5E}" presName="childText" presStyleLbl="conFgAcc1" presStyleIdx="1" presStyleCnt="8">
        <dgm:presLayoutVars>
          <dgm:bulletEnabled val="1"/>
        </dgm:presLayoutVars>
      </dgm:prSet>
      <dgm:spPr/>
    </dgm:pt>
    <dgm:pt modelId="{7FB834B5-A56F-442E-B654-ECB498DDD40B}" type="pres">
      <dgm:prSet presAssocID="{BEFD064D-6F2F-4422-8DF7-D36EA4060EEB}" presName="spaceBetweenRectangles" presStyleCnt="0"/>
      <dgm:spPr/>
    </dgm:pt>
    <dgm:pt modelId="{FFF9458D-0ED5-4AB6-97FA-9A21F8D5EE7A}" type="pres">
      <dgm:prSet presAssocID="{7227BCD2-0992-4148-B7E4-D85323CB3268}" presName="parentLin" presStyleCnt="0"/>
      <dgm:spPr/>
    </dgm:pt>
    <dgm:pt modelId="{1A85618A-EA9A-4B1A-90B6-BCD4F9BF5CAD}" type="pres">
      <dgm:prSet presAssocID="{7227BCD2-0992-4148-B7E4-D85323CB3268}" presName="parentLeftMargin" presStyleLbl="node1" presStyleIdx="1" presStyleCnt="8"/>
      <dgm:spPr/>
      <dgm:t>
        <a:bodyPr/>
        <a:lstStyle/>
        <a:p>
          <a:endParaRPr lang="uk-UA"/>
        </a:p>
      </dgm:t>
    </dgm:pt>
    <dgm:pt modelId="{DBE39221-6D5D-4771-993B-4ADFC8BC04ED}" type="pres">
      <dgm:prSet presAssocID="{7227BCD2-0992-4148-B7E4-D85323CB3268}" presName="parentText" presStyleLbl="node1" presStyleIdx="2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497BC6-D70E-4B6A-B647-C0762B0E21FC}" type="pres">
      <dgm:prSet presAssocID="{7227BCD2-0992-4148-B7E4-D85323CB3268}" presName="negativeSpace" presStyleCnt="0"/>
      <dgm:spPr/>
    </dgm:pt>
    <dgm:pt modelId="{A79D07E9-D8A7-4EB4-9D5B-B65970B6FD4A}" type="pres">
      <dgm:prSet presAssocID="{7227BCD2-0992-4148-B7E4-D85323CB3268}" presName="childText" presStyleLbl="conFgAcc1" presStyleIdx="2" presStyleCnt="8">
        <dgm:presLayoutVars>
          <dgm:bulletEnabled val="1"/>
        </dgm:presLayoutVars>
      </dgm:prSet>
      <dgm:spPr/>
    </dgm:pt>
    <dgm:pt modelId="{2165C173-2589-457A-B050-78E72005BFAB}" type="pres">
      <dgm:prSet presAssocID="{20D0740E-74E5-47D8-993C-3FF9A09E0E8E}" presName="spaceBetweenRectangles" presStyleCnt="0"/>
      <dgm:spPr/>
    </dgm:pt>
    <dgm:pt modelId="{C54A7D39-E18C-435D-9E16-497E16D70457}" type="pres">
      <dgm:prSet presAssocID="{FE24C435-F4F9-4779-8373-C2F4348C179B}" presName="parentLin" presStyleCnt="0"/>
      <dgm:spPr/>
    </dgm:pt>
    <dgm:pt modelId="{EC3358AF-2FD1-4342-8AE2-F5D4586BC0C3}" type="pres">
      <dgm:prSet presAssocID="{FE24C435-F4F9-4779-8373-C2F4348C179B}" presName="parentLeftMargin" presStyleLbl="node1" presStyleIdx="2" presStyleCnt="8"/>
      <dgm:spPr/>
      <dgm:t>
        <a:bodyPr/>
        <a:lstStyle/>
        <a:p>
          <a:endParaRPr lang="uk-UA"/>
        </a:p>
      </dgm:t>
    </dgm:pt>
    <dgm:pt modelId="{4BB27995-8CE9-413E-A743-4462598B8668}" type="pres">
      <dgm:prSet presAssocID="{FE24C435-F4F9-4779-8373-C2F4348C179B}" presName="parentText" presStyleLbl="node1" presStyleIdx="3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979315-BBDA-40B6-96D7-5BD8698B2727}" type="pres">
      <dgm:prSet presAssocID="{FE24C435-F4F9-4779-8373-C2F4348C179B}" presName="negativeSpace" presStyleCnt="0"/>
      <dgm:spPr/>
    </dgm:pt>
    <dgm:pt modelId="{065247F7-C9FD-4B90-B648-10A411361836}" type="pres">
      <dgm:prSet presAssocID="{FE24C435-F4F9-4779-8373-C2F4348C179B}" presName="childText" presStyleLbl="conFgAcc1" presStyleIdx="3" presStyleCnt="8">
        <dgm:presLayoutVars>
          <dgm:bulletEnabled val="1"/>
        </dgm:presLayoutVars>
      </dgm:prSet>
      <dgm:spPr/>
    </dgm:pt>
    <dgm:pt modelId="{68D728EF-461E-41F3-AA9F-CCE9C721AAC1}" type="pres">
      <dgm:prSet presAssocID="{03B8B5ED-EF9E-4BD2-AF27-903AE8AAA346}" presName="spaceBetweenRectangles" presStyleCnt="0"/>
      <dgm:spPr/>
    </dgm:pt>
    <dgm:pt modelId="{BD20DAD8-77E9-42DA-82AA-C5F6C5A68D40}" type="pres">
      <dgm:prSet presAssocID="{6E4EF636-1570-4690-8EF2-44FA551B1C53}" presName="parentLin" presStyleCnt="0"/>
      <dgm:spPr/>
    </dgm:pt>
    <dgm:pt modelId="{4FC8F792-8A04-4A0B-9DA7-EDEDE048D74F}" type="pres">
      <dgm:prSet presAssocID="{6E4EF636-1570-4690-8EF2-44FA551B1C53}" presName="parentLeftMargin" presStyleLbl="node1" presStyleIdx="3" presStyleCnt="8"/>
      <dgm:spPr/>
      <dgm:t>
        <a:bodyPr/>
        <a:lstStyle/>
        <a:p>
          <a:endParaRPr lang="uk-UA"/>
        </a:p>
      </dgm:t>
    </dgm:pt>
    <dgm:pt modelId="{B6620100-8A77-4665-AFCE-83D5B2536D3E}" type="pres">
      <dgm:prSet presAssocID="{6E4EF636-1570-4690-8EF2-44FA551B1C53}" presName="parentText" presStyleLbl="node1" presStyleIdx="4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AA5215-E356-43A0-9AD0-A8F43997735A}" type="pres">
      <dgm:prSet presAssocID="{6E4EF636-1570-4690-8EF2-44FA551B1C53}" presName="negativeSpace" presStyleCnt="0"/>
      <dgm:spPr/>
    </dgm:pt>
    <dgm:pt modelId="{F0C46B56-A430-42E9-8E6E-1118734BC3F5}" type="pres">
      <dgm:prSet presAssocID="{6E4EF636-1570-4690-8EF2-44FA551B1C53}" presName="childText" presStyleLbl="conFgAcc1" presStyleIdx="4" presStyleCnt="8">
        <dgm:presLayoutVars>
          <dgm:bulletEnabled val="1"/>
        </dgm:presLayoutVars>
      </dgm:prSet>
      <dgm:spPr/>
    </dgm:pt>
    <dgm:pt modelId="{BDB15BC9-FDDC-4365-B476-34CA8F127B42}" type="pres">
      <dgm:prSet presAssocID="{D3A6568F-E98C-4A3A-B45C-E1C9F8BE9F57}" presName="spaceBetweenRectangles" presStyleCnt="0"/>
      <dgm:spPr/>
    </dgm:pt>
    <dgm:pt modelId="{EAEDEB4E-E839-486B-A947-41D8B89F667F}" type="pres">
      <dgm:prSet presAssocID="{6341CD1D-0F3F-4E67-8CAF-CF70FBD03BAF}" presName="parentLin" presStyleCnt="0"/>
      <dgm:spPr/>
    </dgm:pt>
    <dgm:pt modelId="{CD3C7749-4FFB-489C-BE83-1E075B653829}" type="pres">
      <dgm:prSet presAssocID="{6341CD1D-0F3F-4E67-8CAF-CF70FBD03BAF}" presName="parentLeftMargin" presStyleLbl="node1" presStyleIdx="4" presStyleCnt="8"/>
      <dgm:spPr/>
      <dgm:t>
        <a:bodyPr/>
        <a:lstStyle/>
        <a:p>
          <a:endParaRPr lang="uk-UA"/>
        </a:p>
      </dgm:t>
    </dgm:pt>
    <dgm:pt modelId="{3C151CD3-25EC-4C39-B77C-AC0CCFBBA946}" type="pres">
      <dgm:prSet presAssocID="{6341CD1D-0F3F-4E67-8CAF-CF70FBD03BAF}" presName="parentText" presStyleLbl="node1" presStyleIdx="5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0EF67D-2958-4902-AF9B-51D8B91D8BE3}" type="pres">
      <dgm:prSet presAssocID="{6341CD1D-0F3F-4E67-8CAF-CF70FBD03BAF}" presName="negativeSpace" presStyleCnt="0"/>
      <dgm:spPr/>
    </dgm:pt>
    <dgm:pt modelId="{73946DFD-2284-472E-BE80-27F7C0417F0E}" type="pres">
      <dgm:prSet presAssocID="{6341CD1D-0F3F-4E67-8CAF-CF70FBD03BAF}" presName="childText" presStyleLbl="conFgAcc1" presStyleIdx="5" presStyleCnt="8">
        <dgm:presLayoutVars>
          <dgm:bulletEnabled val="1"/>
        </dgm:presLayoutVars>
      </dgm:prSet>
      <dgm:spPr/>
    </dgm:pt>
    <dgm:pt modelId="{2CAFBD58-32DE-4736-851A-3F8B2BA46220}" type="pres">
      <dgm:prSet presAssocID="{C046DC44-36C6-45AB-A0F3-EF7FE1072BE6}" presName="spaceBetweenRectangles" presStyleCnt="0"/>
      <dgm:spPr/>
    </dgm:pt>
    <dgm:pt modelId="{05E5F787-A844-438A-8032-F7B549C97D6C}" type="pres">
      <dgm:prSet presAssocID="{DB7D2A63-E41F-43CF-8C1D-2226644C3759}" presName="parentLin" presStyleCnt="0"/>
      <dgm:spPr/>
    </dgm:pt>
    <dgm:pt modelId="{D3F65F49-4826-45F5-A8B8-3F814223307C}" type="pres">
      <dgm:prSet presAssocID="{DB7D2A63-E41F-43CF-8C1D-2226644C3759}" presName="parentLeftMargin" presStyleLbl="node1" presStyleIdx="5" presStyleCnt="8"/>
      <dgm:spPr/>
      <dgm:t>
        <a:bodyPr/>
        <a:lstStyle/>
        <a:p>
          <a:endParaRPr lang="uk-UA"/>
        </a:p>
      </dgm:t>
    </dgm:pt>
    <dgm:pt modelId="{4AAE4066-5D6D-48FE-9CDA-34EE7E2B3FB4}" type="pres">
      <dgm:prSet presAssocID="{DB7D2A63-E41F-43CF-8C1D-2226644C3759}" presName="parentText" presStyleLbl="node1" presStyleIdx="6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5B6F6A-96D4-469E-8E55-18F9D225AB01}" type="pres">
      <dgm:prSet presAssocID="{DB7D2A63-E41F-43CF-8C1D-2226644C3759}" presName="negativeSpace" presStyleCnt="0"/>
      <dgm:spPr/>
    </dgm:pt>
    <dgm:pt modelId="{1D877164-9B76-4493-879D-835222A2AB28}" type="pres">
      <dgm:prSet presAssocID="{DB7D2A63-E41F-43CF-8C1D-2226644C3759}" presName="childText" presStyleLbl="conFgAcc1" presStyleIdx="6" presStyleCnt="8">
        <dgm:presLayoutVars>
          <dgm:bulletEnabled val="1"/>
        </dgm:presLayoutVars>
      </dgm:prSet>
      <dgm:spPr/>
    </dgm:pt>
    <dgm:pt modelId="{1EC49442-232B-4674-B1B1-417DB3F665CA}" type="pres">
      <dgm:prSet presAssocID="{AD9CB9C8-E27A-4A38-9BCF-F44298E436A5}" presName="spaceBetweenRectangles" presStyleCnt="0"/>
      <dgm:spPr/>
    </dgm:pt>
    <dgm:pt modelId="{672282A8-8594-45AD-A81F-8F290E8CC783}" type="pres">
      <dgm:prSet presAssocID="{A60D52CC-04B1-4D3C-9D79-8260F0D80033}" presName="parentLin" presStyleCnt="0"/>
      <dgm:spPr/>
    </dgm:pt>
    <dgm:pt modelId="{33EEFA03-32BA-4F04-9F1C-BD7488A5E23B}" type="pres">
      <dgm:prSet presAssocID="{A60D52CC-04B1-4D3C-9D79-8260F0D80033}" presName="parentLeftMargin" presStyleLbl="node1" presStyleIdx="6" presStyleCnt="8"/>
      <dgm:spPr/>
      <dgm:t>
        <a:bodyPr/>
        <a:lstStyle/>
        <a:p>
          <a:endParaRPr lang="uk-UA"/>
        </a:p>
      </dgm:t>
    </dgm:pt>
    <dgm:pt modelId="{32BEE62D-C83D-46E1-90D9-8BAB76E12E2A}" type="pres">
      <dgm:prSet presAssocID="{A60D52CC-04B1-4D3C-9D79-8260F0D80033}" presName="parentText" presStyleLbl="node1" presStyleIdx="7" presStyleCnt="8" custScaleX="142857" custScaleY="826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3FEA89-DAE8-4AC8-BA3A-62A366C32952}" type="pres">
      <dgm:prSet presAssocID="{A60D52CC-04B1-4D3C-9D79-8260F0D80033}" presName="negativeSpace" presStyleCnt="0"/>
      <dgm:spPr/>
    </dgm:pt>
    <dgm:pt modelId="{0CD23B0E-131A-4AAA-8A6B-9B2694FAA289}" type="pres">
      <dgm:prSet presAssocID="{A60D52CC-04B1-4D3C-9D79-8260F0D80033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89F90D0-3625-44D1-87AF-5B9F7BAA0892}" srcId="{9E51F45A-4EF8-4B3E-984D-0F1F4AD80120}" destId="{FE24C435-F4F9-4779-8373-C2F4348C179B}" srcOrd="3" destOrd="0" parTransId="{ABE68D28-CEFB-447B-97C7-2805E93D0BF9}" sibTransId="{03B8B5ED-EF9E-4BD2-AF27-903AE8AAA346}"/>
    <dgm:cxn modelId="{908EBA47-87D7-4958-AB69-17B4CAC25F4E}" srcId="{9E51F45A-4EF8-4B3E-984D-0F1F4AD80120}" destId="{6E4EF636-1570-4690-8EF2-44FA551B1C53}" srcOrd="4" destOrd="0" parTransId="{0BF2C6AA-7218-460F-9A8D-7DA3A98DDEEB}" sibTransId="{D3A6568F-E98C-4A3A-B45C-E1C9F8BE9F57}"/>
    <dgm:cxn modelId="{4835C429-5597-49B8-9FE2-D08D36EFE6E8}" type="presOf" srcId="{9E51F45A-4EF8-4B3E-984D-0F1F4AD80120}" destId="{8CF1A86F-4E53-48C2-8E7B-DE6AC9191225}" srcOrd="0" destOrd="0" presId="urn:microsoft.com/office/officeart/2005/8/layout/list1"/>
    <dgm:cxn modelId="{CA1DF1BC-7E7C-4BE8-BA81-5FC190ADE8F2}" type="presOf" srcId="{6E4EF636-1570-4690-8EF2-44FA551B1C53}" destId="{4FC8F792-8A04-4A0B-9DA7-EDEDE048D74F}" srcOrd="0" destOrd="0" presId="urn:microsoft.com/office/officeart/2005/8/layout/list1"/>
    <dgm:cxn modelId="{44916713-8508-42DF-9424-1B6BB9AA8FD6}" type="presOf" srcId="{7E1EA528-BE12-46E1-917A-CD0BC1E07F5E}" destId="{DA94E78C-96CB-4F15-B863-7DE8AF084658}" srcOrd="0" destOrd="0" presId="urn:microsoft.com/office/officeart/2005/8/layout/list1"/>
    <dgm:cxn modelId="{7AA96811-6796-4383-A362-810CAC675B3B}" type="presOf" srcId="{A60D52CC-04B1-4D3C-9D79-8260F0D80033}" destId="{33EEFA03-32BA-4F04-9F1C-BD7488A5E23B}" srcOrd="0" destOrd="0" presId="urn:microsoft.com/office/officeart/2005/8/layout/list1"/>
    <dgm:cxn modelId="{EBE35F44-E3DE-4A92-B491-3DEA4B80F8EF}" type="presOf" srcId="{7E1EA528-BE12-46E1-917A-CD0BC1E07F5E}" destId="{D3A8FC69-BDE6-4710-ADF8-0A3052DF04FB}" srcOrd="1" destOrd="0" presId="urn:microsoft.com/office/officeart/2005/8/layout/list1"/>
    <dgm:cxn modelId="{70A8CB96-B74F-4604-BAEA-E64548BC0E8A}" type="presOf" srcId="{DB7D2A63-E41F-43CF-8C1D-2226644C3759}" destId="{D3F65F49-4826-45F5-A8B8-3F814223307C}" srcOrd="0" destOrd="0" presId="urn:microsoft.com/office/officeart/2005/8/layout/list1"/>
    <dgm:cxn modelId="{49D0F039-573A-4571-9E1E-A4C193A9CEE3}" srcId="{9E51F45A-4EF8-4B3E-984D-0F1F4AD80120}" destId="{DB7D2A63-E41F-43CF-8C1D-2226644C3759}" srcOrd="6" destOrd="0" parTransId="{0933027E-3D3E-4C6C-8379-19E262BE0E14}" sibTransId="{AD9CB9C8-E27A-4A38-9BCF-F44298E436A5}"/>
    <dgm:cxn modelId="{7E8CD470-8DB3-49E2-A561-43F10B7A4116}" type="presOf" srcId="{6341CD1D-0F3F-4E67-8CAF-CF70FBD03BAF}" destId="{3C151CD3-25EC-4C39-B77C-AC0CCFBBA946}" srcOrd="1" destOrd="0" presId="urn:microsoft.com/office/officeart/2005/8/layout/list1"/>
    <dgm:cxn modelId="{AF80D446-DD66-4446-AF0E-F47C8AE7DC17}" srcId="{9E51F45A-4EF8-4B3E-984D-0F1F4AD80120}" destId="{6341CD1D-0F3F-4E67-8CAF-CF70FBD03BAF}" srcOrd="5" destOrd="0" parTransId="{4183C438-B5DA-446C-B8CE-7334174D617A}" sibTransId="{C046DC44-36C6-45AB-A0F3-EF7FE1072BE6}"/>
    <dgm:cxn modelId="{C4DB69B0-03EA-4AE4-84B3-AA7644E419E8}" type="presOf" srcId="{FE24C435-F4F9-4779-8373-C2F4348C179B}" destId="{EC3358AF-2FD1-4342-8AE2-F5D4586BC0C3}" srcOrd="0" destOrd="0" presId="urn:microsoft.com/office/officeart/2005/8/layout/list1"/>
    <dgm:cxn modelId="{E54493F0-0042-49BC-A64A-C5EC602FACC1}" type="presOf" srcId="{A60D52CC-04B1-4D3C-9D79-8260F0D80033}" destId="{32BEE62D-C83D-46E1-90D9-8BAB76E12E2A}" srcOrd="1" destOrd="0" presId="urn:microsoft.com/office/officeart/2005/8/layout/list1"/>
    <dgm:cxn modelId="{F8B93D22-1789-4F6E-9F8F-7CA8DF709E80}" type="presOf" srcId="{6E4EF636-1570-4690-8EF2-44FA551B1C53}" destId="{B6620100-8A77-4665-AFCE-83D5B2536D3E}" srcOrd="1" destOrd="0" presId="urn:microsoft.com/office/officeart/2005/8/layout/list1"/>
    <dgm:cxn modelId="{9EEF04CC-D533-42D8-9AF2-481981657D6D}" srcId="{9E51F45A-4EF8-4B3E-984D-0F1F4AD80120}" destId="{7227BCD2-0992-4148-B7E4-D85323CB3268}" srcOrd="2" destOrd="0" parTransId="{C8A07F2B-B086-4723-8FAB-1090BFA51E82}" sibTransId="{20D0740E-74E5-47D8-993C-3FF9A09E0E8E}"/>
    <dgm:cxn modelId="{DC4E454F-44E5-492B-9D18-FCAAE794B5A1}" type="presOf" srcId="{6341CD1D-0F3F-4E67-8CAF-CF70FBD03BAF}" destId="{CD3C7749-4FFB-489C-BE83-1E075B653829}" srcOrd="0" destOrd="0" presId="urn:microsoft.com/office/officeart/2005/8/layout/list1"/>
    <dgm:cxn modelId="{5CBF5EF3-7229-4FE4-8B7E-A54AF4BB1399}" type="presOf" srcId="{DB7D2A63-E41F-43CF-8C1D-2226644C3759}" destId="{4AAE4066-5D6D-48FE-9CDA-34EE7E2B3FB4}" srcOrd="1" destOrd="0" presId="urn:microsoft.com/office/officeart/2005/8/layout/list1"/>
    <dgm:cxn modelId="{3D08A250-A125-4F5C-A020-B88D826AD554}" srcId="{9E51F45A-4EF8-4B3E-984D-0F1F4AD80120}" destId="{EE7284BD-741D-4610-A3E4-C169770AA8C8}" srcOrd="0" destOrd="0" parTransId="{70AAFEB8-C768-4B18-84E1-9A82466FC30A}" sibTransId="{A95E7DC1-B328-4C8E-B2DE-35EF8974F216}"/>
    <dgm:cxn modelId="{9C61F078-2B76-4E45-9A7C-4117AEBE9B18}" type="presOf" srcId="{EE7284BD-741D-4610-A3E4-C169770AA8C8}" destId="{DF27724F-7DEC-4D46-9B65-329950F62697}" srcOrd="1" destOrd="0" presId="urn:microsoft.com/office/officeart/2005/8/layout/list1"/>
    <dgm:cxn modelId="{F3729D16-38DE-42F5-8D69-7DC741C5A2F5}" type="presOf" srcId="{FE24C435-F4F9-4779-8373-C2F4348C179B}" destId="{4BB27995-8CE9-413E-A743-4462598B8668}" srcOrd="1" destOrd="0" presId="urn:microsoft.com/office/officeart/2005/8/layout/list1"/>
    <dgm:cxn modelId="{1716B8F5-0AA0-451B-A2FB-0648C9EDCEF4}" srcId="{9E51F45A-4EF8-4B3E-984D-0F1F4AD80120}" destId="{7E1EA528-BE12-46E1-917A-CD0BC1E07F5E}" srcOrd="1" destOrd="0" parTransId="{6150BE62-7BDC-4D95-86C0-299985AB139D}" sibTransId="{BEFD064D-6F2F-4422-8DF7-D36EA4060EEB}"/>
    <dgm:cxn modelId="{BECA8FCE-54D1-4AB7-B0BE-2E19DB8D4D2B}" type="presOf" srcId="{EE7284BD-741D-4610-A3E4-C169770AA8C8}" destId="{3A39CF23-DFA4-4D45-8934-9F1ED0D768DE}" srcOrd="0" destOrd="0" presId="urn:microsoft.com/office/officeart/2005/8/layout/list1"/>
    <dgm:cxn modelId="{63B7C03C-E621-49BE-89DF-B2EC3B9E44AF}" type="presOf" srcId="{7227BCD2-0992-4148-B7E4-D85323CB3268}" destId="{DBE39221-6D5D-4771-993B-4ADFC8BC04ED}" srcOrd="1" destOrd="0" presId="urn:microsoft.com/office/officeart/2005/8/layout/list1"/>
    <dgm:cxn modelId="{444CCA18-6EB5-4541-BEAA-7D6F084012D6}" srcId="{9E51F45A-4EF8-4B3E-984D-0F1F4AD80120}" destId="{A60D52CC-04B1-4D3C-9D79-8260F0D80033}" srcOrd="7" destOrd="0" parTransId="{2F94B55C-9813-42AD-A512-68D699467172}" sibTransId="{1A724DFC-BE25-4750-AD64-B69F205B3E15}"/>
    <dgm:cxn modelId="{06BD03FB-95BF-4B83-8643-FD44844BE45F}" type="presOf" srcId="{7227BCD2-0992-4148-B7E4-D85323CB3268}" destId="{1A85618A-EA9A-4B1A-90B6-BCD4F9BF5CAD}" srcOrd="0" destOrd="0" presId="urn:microsoft.com/office/officeart/2005/8/layout/list1"/>
    <dgm:cxn modelId="{01F0D305-C136-4DBC-BBA2-D1BD12AC9194}" type="presParOf" srcId="{8CF1A86F-4E53-48C2-8E7B-DE6AC9191225}" destId="{43AADA03-884D-4E5E-BA61-AA05D1AAAEFC}" srcOrd="0" destOrd="0" presId="urn:microsoft.com/office/officeart/2005/8/layout/list1"/>
    <dgm:cxn modelId="{8AF6E1A7-3F85-4DC4-A654-0BF563B5E9EC}" type="presParOf" srcId="{43AADA03-884D-4E5E-BA61-AA05D1AAAEFC}" destId="{3A39CF23-DFA4-4D45-8934-9F1ED0D768DE}" srcOrd="0" destOrd="0" presId="urn:microsoft.com/office/officeart/2005/8/layout/list1"/>
    <dgm:cxn modelId="{01F02E86-4150-4B92-8661-D5E7D8921015}" type="presParOf" srcId="{43AADA03-884D-4E5E-BA61-AA05D1AAAEFC}" destId="{DF27724F-7DEC-4D46-9B65-329950F62697}" srcOrd="1" destOrd="0" presId="urn:microsoft.com/office/officeart/2005/8/layout/list1"/>
    <dgm:cxn modelId="{FB52921B-EA99-4C41-9E4C-FEA6F06B0274}" type="presParOf" srcId="{8CF1A86F-4E53-48C2-8E7B-DE6AC9191225}" destId="{DF01E68A-7BE8-4EC0-88C3-AEAB90EDF6D8}" srcOrd="1" destOrd="0" presId="urn:microsoft.com/office/officeart/2005/8/layout/list1"/>
    <dgm:cxn modelId="{77D63C41-96E6-40FC-B875-E7B00E2B1C14}" type="presParOf" srcId="{8CF1A86F-4E53-48C2-8E7B-DE6AC9191225}" destId="{A549CE04-BF8C-4CC2-B3B6-32FEE74B7529}" srcOrd="2" destOrd="0" presId="urn:microsoft.com/office/officeart/2005/8/layout/list1"/>
    <dgm:cxn modelId="{462D7CD9-FF55-415F-BAD0-425B143E78E7}" type="presParOf" srcId="{8CF1A86F-4E53-48C2-8E7B-DE6AC9191225}" destId="{CC4C4DAF-723F-43AF-A5E7-F11CFA3BEFF2}" srcOrd="3" destOrd="0" presId="urn:microsoft.com/office/officeart/2005/8/layout/list1"/>
    <dgm:cxn modelId="{3E8094A2-94A1-4AAE-ABB9-F707817D5000}" type="presParOf" srcId="{8CF1A86F-4E53-48C2-8E7B-DE6AC9191225}" destId="{214B881A-DE16-4C3F-A2EF-765F0F6EB4C7}" srcOrd="4" destOrd="0" presId="urn:microsoft.com/office/officeart/2005/8/layout/list1"/>
    <dgm:cxn modelId="{5BF8256F-308B-4742-8153-19098E9CDF5C}" type="presParOf" srcId="{214B881A-DE16-4C3F-A2EF-765F0F6EB4C7}" destId="{DA94E78C-96CB-4F15-B863-7DE8AF084658}" srcOrd="0" destOrd="0" presId="urn:microsoft.com/office/officeart/2005/8/layout/list1"/>
    <dgm:cxn modelId="{07A24EBE-DAE6-441C-9D4A-DF98B2E8EF39}" type="presParOf" srcId="{214B881A-DE16-4C3F-A2EF-765F0F6EB4C7}" destId="{D3A8FC69-BDE6-4710-ADF8-0A3052DF04FB}" srcOrd="1" destOrd="0" presId="urn:microsoft.com/office/officeart/2005/8/layout/list1"/>
    <dgm:cxn modelId="{446713F6-8C30-4EE6-B7C4-C59E1D86CC6E}" type="presParOf" srcId="{8CF1A86F-4E53-48C2-8E7B-DE6AC9191225}" destId="{6680FAFB-8576-4FB3-A885-3D9EF3E4AB01}" srcOrd="5" destOrd="0" presId="urn:microsoft.com/office/officeart/2005/8/layout/list1"/>
    <dgm:cxn modelId="{A7CE2C8C-E67F-4C6B-9F6A-77EAB7D688D3}" type="presParOf" srcId="{8CF1A86F-4E53-48C2-8E7B-DE6AC9191225}" destId="{14A5D702-A547-41DC-8312-F542DD9B470E}" srcOrd="6" destOrd="0" presId="urn:microsoft.com/office/officeart/2005/8/layout/list1"/>
    <dgm:cxn modelId="{EC9AAE2B-D815-4872-B480-27FF00B23972}" type="presParOf" srcId="{8CF1A86F-4E53-48C2-8E7B-DE6AC9191225}" destId="{7FB834B5-A56F-442E-B654-ECB498DDD40B}" srcOrd="7" destOrd="0" presId="urn:microsoft.com/office/officeart/2005/8/layout/list1"/>
    <dgm:cxn modelId="{1BC0CC1B-D094-4E0E-9FC3-F80CBB71BEF7}" type="presParOf" srcId="{8CF1A86F-4E53-48C2-8E7B-DE6AC9191225}" destId="{FFF9458D-0ED5-4AB6-97FA-9A21F8D5EE7A}" srcOrd="8" destOrd="0" presId="urn:microsoft.com/office/officeart/2005/8/layout/list1"/>
    <dgm:cxn modelId="{FCF3450D-6E75-4456-ABCA-34533363EB9D}" type="presParOf" srcId="{FFF9458D-0ED5-4AB6-97FA-9A21F8D5EE7A}" destId="{1A85618A-EA9A-4B1A-90B6-BCD4F9BF5CAD}" srcOrd="0" destOrd="0" presId="urn:microsoft.com/office/officeart/2005/8/layout/list1"/>
    <dgm:cxn modelId="{5F3ABF29-29BA-4350-AA3F-F5B257A85DB4}" type="presParOf" srcId="{FFF9458D-0ED5-4AB6-97FA-9A21F8D5EE7A}" destId="{DBE39221-6D5D-4771-993B-4ADFC8BC04ED}" srcOrd="1" destOrd="0" presId="urn:microsoft.com/office/officeart/2005/8/layout/list1"/>
    <dgm:cxn modelId="{DC62F144-7705-4A5D-A0DD-1BD0A104ACF3}" type="presParOf" srcId="{8CF1A86F-4E53-48C2-8E7B-DE6AC9191225}" destId="{07497BC6-D70E-4B6A-B647-C0762B0E21FC}" srcOrd="9" destOrd="0" presId="urn:microsoft.com/office/officeart/2005/8/layout/list1"/>
    <dgm:cxn modelId="{82064219-2B95-49CE-8843-3EEFEB67AFBB}" type="presParOf" srcId="{8CF1A86F-4E53-48C2-8E7B-DE6AC9191225}" destId="{A79D07E9-D8A7-4EB4-9D5B-B65970B6FD4A}" srcOrd="10" destOrd="0" presId="urn:microsoft.com/office/officeart/2005/8/layout/list1"/>
    <dgm:cxn modelId="{1372980F-A841-4ECB-AF2F-CE915B726528}" type="presParOf" srcId="{8CF1A86F-4E53-48C2-8E7B-DE6AC9191225}" destId="{2165C173-2589-457A-B050-78E72005BFAB}" srcOrd="11" destOrd="0" presId="urn:microsoft.com/office/officeart/2005/8/layout/list1"/>
    <dgm:cxn modelId="{4EB37F17-1CE2-4CFA-A710-1ADB4C9B2AC4}" type="presParOf" srcId="{8CF1A86F-4E53-48C2-8E7B-DE6AC9191225}" destId="{C54A7D39-E18C-435D-9E16-497E16D70457}" srcOrd="12" destOrd="0" presId="urn:microsoft.com/office/officeart/2005/8/layout/list1"/>
    <dgm:cxn modelId="{2D21B954-4CB5-4F4A-87EC-EB0D01F3CDD4}" type="presParOf" srcId="{C54A7D39-E18C-435D-9E16-497E16D70457}" destId="{EC3358AF-2FD1-4342-8AE2-F5D4586BC0C3}" srcOrd="0" destOrd="0" presId="urn:microsoft.com/office/officeart/2005/8/layout/list1"/>
    <dgm:cxn modelId="{3C17013D-B03E-4C8D-95FF-65BC9AD4C48B}" type="presParOf" srcId="{C54A7D39-E18C-435D-9E16-497E16D70457}" destId="{4BB27995-8CE9-413E-A743-4462598B8668}" srcOrd="1" destOrd="0" presId="urn:microsoft.com/office/officeart/2005/8/layout/list1"/>
    <dgm:cxn modelId="{5B0B1C02-5D60-4488-A202-7FD268510F5F}" type="presParOf" srcId="{8CF1A86F-4E53-48C2-8E7B-DE6AC9191225}" destId="{81979315-BBDA-40B6-96D7-5BD8698B2727}" srcOrd="13" destOrd="0" presId="urn:microsoft.com/office/officeart/2005/8/layout/list1"/>
    <dgm:cxn modelId="{8B0C6B65-1D65-4A5D-A303-736EA4933EA5}" type="presParOf" srcId="{8CF1A86F-4E53-48C2-8E7B-DE6AC9191225}" destId="{065247F7-C9FD-4B90-B648-10A411361836}" srcOrd="14" destOrd="0" presId="urn:microsoft.com/office/officeart/2005/8/layout/list1"/>
    <dgm:cxn modelId="{AF87E588-D2A1-4116-951F-F50894CF5B13}" type="presParOf" srcId="{8CF1A86F-4E53-48C2-8E7B-DE6AC9191225}" destId="{68D728EF-461E-41F3-AA9F-CCE9C721AAC1}" srcOrd="15" destOrd="0" presId="urn:microsoft.com/office/officeart/2005/8/layout/list1"/>
    <dgm:cxn modelId="{277ED9F9-0359-4591-8893-18A3644051BE}" type="presParOf" srcId="{8CF1A86F-4E53-48C2-8E7B-DE6AC9191225}" destId="{BD20DAD8-77E9-42DA-82AA-C5F6C5A68D40}" srcOrd="16" destOrd="0" presId="urn:microsoft.com/office/officeart/2005/8/layout/list1"/>
    <dgm:cxn modelId="{15A0CCCA-3F8B-4AD2-9F57-A0CAB42479A5}" type="presParOf" srcId="{BD20DAD8-77E9-42DA-82AA-C5F6C5A68D40}" destId="{4FC8F792-8A04-4A0B-9DA7-EDEDE048D74F}" srcOrd="0" destOrd="0" presId="urn:microsoft.com/office/officeart/2005/8/layout/list1"/>
    <dgm:cxn modelId="{C9154CE2-B7B3-4744-BB99-40C81D978173}" type="presParOf" srcId="{BD20DAD8-77E9-42DA-82AA-C5F6C5A68D40}" destId="{B6620100-8A77-4665-AFCE-83D5B2536D3E}" srcOrd="1" destOrd="0" presId="urn:microsoft.com/office/officeart/2005/8/layout/list1"/>
    <dgm:cxn modelId="{79E0FDA7-E9C0-4F65-B76D-56139CE9EBDE}" type="presParOf" srcId="{8CF1A86F-4E53-48C2-8E7B-DE6AC9191225}" destId="{E5AA5215-E356-43A0-9AD0-A8F43997735A}" srcOrd="17" destOrd="0" presId="urn:microsoft.com/office/officeart/2005/8/layout/list1"/>
    <dgm:cxn modelId="{67A90E76-C19F-4C77-8121-9C45B1699DDF}" type="presParOf" srcId="{8CF1A86F-4E53-48C2-8E7B-DE6AC9191225}" destId="{F0C46B56-A430-42E9-8E6E-1118734BC3F5}" srcOrd="18" destOrd="0" presId="urn:microsoft.com/office/officeart/2005/8/layout/list1"/>
    <dgm:cxn modelId="{72EB2133-E6AA-4368-B0D5-E22A17053A7F}" type="presParOf" srcId="{8CF1A86F-4E53-48C2-8E7B-DE6AC9191225}" destId="{BDB15BC9-FDDC-4365-B476-34CA8F127B42}" srcOrd="19" destOrd="0" presId="urn:microsoft.com/office/officeart/2005/8/layout/list1"/>
    <dgm:cxn modelId="{BE6688BC-25C8-43B3-B204-7E8AA204F68F}" type="presParOf" srcId="{8CF1A86F-4E53-48C2-8E7B-DE6AC9191225}" destId="{EAEDEB4E-E839-486B-A947-41D8B89F667F}" srcOrd="20" destOrd="0" presId="urn:microsoft.com/office/officeart/2005/8/layout/list1"/>
    <dgm:cxn modelId="{2335E568-D5EC-4A75-9D78-8B00E26E2464}" type="presParOf" srcId="{EAEDEB4E-E839-486B-A947-41D8B89F667F}" destId="{CD3C7749-4FFB-489C-BE83-1E075B653829}" srcOrd="0" destOrd="0" presId="urn:microsoft.com/office/officeart/2005/8/layout/list1"/>
    <dgm:cxn modelId="{DF4F6A7B-B08F-46EA-82F5-F61089474FB3}" type="presParOf" srcId="{EAEDEB4E-E839-486B-A947-41D8B89F667F}" destId="{3C151CD3-25EC-4C39-B77C-AC0CCFBBA946}" srcOrd="1" destOrd="0" presId="urn:microsoft.com/office/officeart/2005/8/layout/list1"/>
    <dgm:cxn modelId="{F92F9FD6-0898-4C6F-A0B1-FBA569B5224A}" type="presParOf" srcId="{8CF1A86F-4E53-48C2-8E7B-DE6AC9191225}" destId="{B00EF67D-2958-4902-AF9B-51D8B91D8BE3}" srcOrd="21" destOrd="0" presId="urn:microsoft.com/office/officeart/2005/8/layout/list1"/>
    <dgm:cxn modelId="{A1488444-574C-4BD6-AC65-0C516A83FBAF}" type="presParOf" srcId="{8CF1A86F-4E53-48C2-8E7B-DE6AC9191225}" destId="{73946DFD-2284-472E-BE80-27F7C0417F0E}" srcOrd="22" destOrd="0" presId="urn:microsoft.com/office/officeart/2005/8/layout/list1"/>
    <dgm:cxn modelId="{E4E64D3F-1F01-4155-A7DF-862485FFCEF5}" type="presParOf" srcId="{8CF1A86F-4E53-48C2-8E7B-DE6AC9191225}" destId="{2CAFBD58-32DE-4736-851A-3F8B2BA46220}" srcOrd="23" destOrd="0" presId="urn:microsoft.com/office/officeart/2005/8/layout/list1"/>
    <dgm:cxn modelId="{1AE1BE2F-35E7-4951-8227-F95AFF0FD72B}" type="presParOf" srcId="{8CF1A86F-4E53-48C2-8E7B-DE6AC9191225}" destId="{05E5F787-A844-438A-8032-F7B549C97D6C}" srcOrd="24" destOrd="0" presId="urn:microsoft.com/office/officeart/2005/8/layout/list1"/>
    <dgm:cxn modelId="{9BCA4799-F871-4B90-8086-1694BF1B72D5}" type="presParOf" srcId="{05E5F787-A844-438A-8032-F7B549C97D6C}" destId="{D3F65F49-4826-45F5-A8B8-3F814223307C}" srcOrd="0" destOrd="0" presId="urn:microsoft.com/office/officeart/2005/8/layout/list1"/>
    <dgm:cxn modelId="{B605EEB6-B4E2-4E19-9476-090FE9D02FDB}" type="presParOf" srcId="{05E5F787-A844-438A-8032-F7B549C97D6C}" destId="{4AAE4066-5D6D-48FE-9CDA-34EE7E2B3FB4}" srcOrd="1" destOrd="0" presId="urn:microsoft.com/office/officeart/2005/8/layout/list1"/>
    <dgm:cxn modelId="{031F0C1C-1F4C-4018-BB89-1EE3F5DF7B09}" type="presParOf" srcId="{8CF1A86F-4E53-48C2-8E7B-DE6AC9191225}" destId="{A05B6F6A-96D4-469E-8E55-18F9D225AB01}" srcOrd="25" destOrd="0" presId="urn:microsoft.com/office/officeart/2005/8/layout/list1"/>
    <dgm:cxn modelId="{CF19497E-ECFC-475B-A9C0-A166BBBB3AAF}" type="presParOf" srcId="{8CF1A86F-4E53-48C2-8E7B-DE6AC9191225}" destId="{1D877164-9B76-4493-879D-835222A2AB28}" srcOrd="26" destOrd="0" presId="urn:microsoft.com/office/officeart/2005/8/layout/list1"/>
    <dgm:cxn modelId="{1F0081D4-02CF-45AE-84E9-EA850168594D}" type="presParOf" srcId="{8CF1A86F-4E53-48C2-8E7B-DE6AC9191225}" destId="{1EC49442-232B-4674-B1B1-417DB3F665CA}" srcOrd="27" destOrd="0" presId="urn:microsoft.com/office/officeart/2005/8/layout/list1"/>
    <dgm:cxn modelId="{64DB87A5-B937-49CB-9B28-8E61FB79BD97}" type="presParOf" srcId="{8CF1A86F-4E53-48C2-8E7B-DE6AC9191225}" destId="{672282A8-8594-45AD-A81F-8F290E8CC783}" srcOrd="28" destOrd="0" presId="urn:microsoft.com/office/officeart/2005/8/layout/list1"/>
    <dgm:cxn modelId="{9638818E-525D-4A66-A82D-079A5BCC4059}" type="presParOf" srcId="{672282A8-8594-45AD-A81F-8F290E8CC783}" destId="{33EEFA03-32BA-4F04-9F1C-BD7488A5E23B}" srcOrd="0" destOrd="0" presId="urn:microsoft.com/office/officeart/2005/8/layout/list1"/>
    <dgm:cxn modelId="{B5B6A950-7CAF-43D3-8020-0A45248D8C02}" type="presParOf" srcId="{672282A8-8594-45AD-A81F-8F290E8CC783}" destId="{32BEE62D-C83D-46E1-90D9-8BAB76E12E2A}" srcOrd="1" destOrd="0" presId="urn:microsoft.com/office/officeart/2005/8/layout/list1"/>
    <dgm:cxn modelId="{7F49FE10-0107-4023-93A3-6250EE45E212}" type="presParOf" srcId="{8CF1A86F-4E53-48C2-8E7B-DE6AC9191225}" destId="{313FEA89-DAE8-4AC8-BA3A-62A366C32952}" srcOrd="29" destOrd="0" presId="urn:microsoft.com/office/officeart/2005/8/layout/list1"/>
    <dgm:cxn modelId="{5109D4AD-FDE7-4F40-BEF7-7DCFC0DFFD02}" type="presParOf" srcId="{8CF1A86F-4E53-48C2-8E7B-DE6AC9191225}" destId="{0CD23B0E-131A-4AAA-8A6B-9B2694FAA289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9CE04-BF8C-4CC2-B3B6-32FEE74B7529}">
      <dsp:nvSpPr>
        <dsp:cNvPr id="0" name=""/>
        <dsp:cNvSpPr/>
      </dsp:nvSpPr>
      <dsp:spPr>
        <a:xfrm>
          <a:off x="0" y="613419"/>
          <a:ext cx="11305256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7724F-7DEC-4D46-9B65-329950F62697}">
      <dsp:nvSpPr>
        <dsp:cNvPr id="0" name=""/>
        <dsp:cNvSpPr/>
      </dsp:nvSpPr>
      <dsp:spPr>
        <a:xfrm>
          <a:off x="538214" y="23019"/>
          <a:ext cx="10764271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noProof="0" dirty="0"/>
            <a:t>освоєння методологій науково-дослідної діяльності у сфері геоінформаційного забезпечення досліджень геосистем та екосистем Землі;</a:t>
          </a:r>
        </a:p>
      </dsp:txBody>
      <dsp:txXfrm>
        <a:off x="595856" y="80661"/>
        <a:ext cx="10648987" cy="1065516"/>
      </dsp:txXfrm>
    </dsp:sp>
    <dsp:sp modelId="{9DAB26C0-FAB8-49A9-9E96-951135712ADC}">
      <dsp:nvSpPr>
        <dsp:cNvPr id="0" name=""/>
        <dsp:cNvSpPr/>
      </dsp:nvSpPr>
      <dsp:spPr>
        <a:xfrm>
          <a:off x="0" y="2427820"/>
          <a:ext cx="11305256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58DF0-6CE3-49D9-BCFD-DBE34AB0A960}">
      <dsp:nvSpPr>
        <dsp:cNvPr id="0" name=""/>
        <dsp:cNvSpPr/>
      </dsp:nvSpPr>
      <dsp:spPr>
        <a:xfrm>
          <a:off x="538214" y="1837420"/>
          <a:ext cx="10764271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noProof="0" dirty="0"/>
            <a:t>оволодіння методикою підготовки публікацій до друку (за результатами проведених досліджень);</a:t>
          </a:r>
        </a:p>
      </dsp:txBody>
      <dsp:txXfrm>
        <a:off x="595856" y="1895062"/>
        <a:ext cx="10648987" cy="1065516"/>
      </dsp:txXfrm>
    </dsp:sp>
    <dsp:sp modelId="{12FAE632-33F9-437B-9A95-26C98FA3F529}">
      <dsp:nvSpPr>
        <dsp:cNvPr id="0" name=""/>
        <dsp:cNvSpPr/>
      </dsp:nvSpPr>
      <dsp:spPr>
        <a:xfrm>
          <a:off x="0" y="4242220"/>
          <a:ext cx="11305256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8AC15-8E95-477A-AC54-37684473D437}">
      <dsp:nvSpPr>
        <dsp:cNvPr id="0" name=""/>
        <dsp:cNvSpPr/>
      </dsp:nvSpPr>
      <dsp:spPr>
        <a:xfrm>
          <a:off x="513373" y="3651820"/>
          <a:ext cx="10783501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noProof="0" dirty="0"/>
            <a:t>оволодіння навиками ведення наукової дискусії.</a:t>
          </a:r>
        </a:p>
      </dsp:txBody>
      <dsp:txXfrm>
        <a:off x="571015" y="3709462"/>
        <a:ext cx="10668217" cy="1065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9CE04-BF8C-4CC2-B3B6-32FEE74B7529}">
      <dsp:nvSpPr>
        <dsp:cNvPr id="0" name=""/>
        <dsp:cNvSpPr/>
      </dsp:nvSpPr>
      <dsp:spPr>
        <a:xfrm>
          <a:off x="0" y="299161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7724F-7DEC-4D46-9B65-329950F62697}">
      <dsp:nvSpPr>
        <dsp:cNvPr id="0" name=""/>
        <dsp:cNvSpPr/>
      </dsp:nvSpPr>
      <dsp:spPr>
        <a:xfrm>
          <a:off x="538214" y="63001"/>
          <a:ext cx="10764271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Обговорення організаційних питань: плану роботи гуртка, вибір старости гуртка</a:t>
          </a:r>
        </a:p>
      </dsp:txBody>
      <dsp:txXfrm>
        <a:off x="561271" y="86058"/>
        <a:ext cx="10718157" cy="426206"/>
      </dsp:txXfrm>
    </dsp:sp>
    <dsp:sp modelId="{14A5D702-A547-41DC-8312-F542DD9B470E}">
      <dsp:nvSpPr>
        <dsp:cNvPr id="0" name=""/>
        <dsp:cNvSpPr/>
      </dsp:nvSpPr>
      <dsp:spPr>
        <a:xfrm>
          <a:off x="0" y="943143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8FC69-BDE6-4710-ADF8-0A3052DF04FB}">
      <dsp:nvSpPr>
        <dsp:cNvPr id="0" name=""/>
        <dsp:cNvSpPr/>
      </dsp:nvSpPr>
      <dsp:spPr>
        <a:xfrm>
          <a:off x="538214" y="788761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Підготовка доповідей для виступів на засіданнях гуртка</a:t>
          </a:r>
        </a:p>
      </dsp:txBody>
      <dsp:txXfrm>
        <a:off x="557279" y="807826"/>
        <a:ext cx="10726141" cy="352412"/>
      </dsp:txXfrm>
    </dsp:sp>
    <dsp:sp modelId="{A79D07E9-D8A7-4EB4-9D5B-B65970B6FD4A}">
      <dsp:nvSpPr>
        <dsp:cNvPr id="0" name=""/>
        <dsp:cNvSpPr/>
      </dsp:nvSpPr>
      <dsp:spPr>
        <a:xfrm>
          <a:off x="0" y="1587126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39221-6D5D-4771-993B-4ADFC8BC04ED}">
      <dsp:nvSpPr>
        <dsp:cNvPr id="0" name=""/>
        <dsp:cNvSpPr/>
      </dsp:nvSpPr>
      <dsp:spPr>
        <a:xfrm>
          <a:off x="538214" y="1432743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Оволодіння методикою проведених наукових досліджень</a:t>
          </a:r>
        </a:p>
      </dsp:txBody>
      <dsp:txXfrm>
        <a:off x="557279" y="1451808"/>
        <a:ext cx="10726141" cy="352412"/>
      </dsp:txXfrm>
    </dsp:sp>
    <dsp:sp modelId="{065247F7-C9FD-4B90-B648-10A411361836}">
      <dsp:nvSpPr>
        <dsp:cNvPr id="0" name=""/>
        <dsp:cNvSpPr/>
      </dsp:nvSpPr>
      <dsp:spPr>
        <a:xfrm>
          <a:off x="0" y="2231108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27995-8CE9-413E-A743-4462598B8668}">
      <dsp:nvSpPr>
        <dsp:cNvPr id="0" name=""/>
        <dsp:cNvSpPr/>
      </dsp:nvSpPr>
      <dsp:spPr>
        <a:xfrm>
          <a:off x="538214" y="2076726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Оволодіння методикою підготовки публікацій до друку (за результатами проведених досліджень)</a:t>
          </a:r>
        </a:p>
      </dsp:txBody>
      <dsp:txXfrm>
        <a:off x="557279" y="2095791"/>
        <a:ext cx="10726141" cy="352412"/>
      </dsp:txXfrm>
    </dsp:sp>
    <dsp:sp modelId="{F0C46B56-A430-42E9-8E6E-1118734BC3F5}">
      <dsp:nvSpPr>
        <dsp:cNvPr id="0" name=""/>
        <dsp:cNvSpPr/>
      </dsp:nvSpPr>
      <dsp:spPr>
        <a:xfrm>
          <a:off x="0" y="2875091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20100-8A77-4665-AFCE-83D5B2536D3E}">
      <dsp:nvSpPr>
        <dsp:cNvPr id="0" name=""/>
        <dsp:cNvSpPr/>
      </dsp:nvSpPr>
      <dsp:spPr>
        <a:xfrm>
          <a:off x="538214" y="2720708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Використання продуктів компанії </a:t>
          </a:r>
          <a:r>
            <a:rPr lang="uk-UA" sz="1800" b="1" kern="1200" noProof="0" dirty="0" err="1"/>
            <a:t>Autodesk</a:t>
          </a:r>
          <a:r>
            <a:rPr lang="uk-UA" sz="1800" b="1" kern="1200" noProof="0" dirty="0"/>
            <a:t> в завданнях землеустрою</a:t>
          </a:r>
        </a:p>
      </dsp:txBody>
      <dsp:txXfrm>
        <a:off x="557279" y="2739773"/>
        <a:ext cx="10726141" cy="352412"/>
      </dsp:txXfrm>
    </dsp:sp>
    <dsp:sp modelId="{73946DFD-2284-472E-BE80-27F7C0417F0E}">
      <dsp:nvSpPr>
        <dsp:cNvPr id="0" name=""/>
        <dsp:cNvSpPr/>
      </dsp:nvSpPr>
      <dsp:spPr>
        <a:xfrm>
          <a:off x="0" y="3519073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51CD3-25EC-4C39-B77C-AC0CCFBBA946}">
      <dsp:nvSpPr>
        <dsp:cNvPr id="0" name=""/>
        <dsp:cNvSpPr/>
      </dsp:nvSpPr>
      <dsp:spPr>
        <a:xfrm>
          <a:off x="538214" y="3364691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Основні наукові результати виконання магістерських робіт (доповіді магістрів першого року навчання﴿.</a:t>
          </a:r>
        </a:p>
      </dsp:txBody>
      <dsp:txXfrm>
        <a:off x="557279" y="3383756"/>
        <a:ext cx="10726141" cy="352412"/>
      </dsp:txXfrm>
    </dsp:sp>
    <dsp:sp modelId="{1D877164-9B76-4493-879D-835222A2AB28}">
      <dsp:nvSpPr>
        <dsp:cNvPr id="0" name=""/>
        <dsp:cNvSpPr/>
      </dsp:nvSpPr>
      <dsp:spPr>
        <a:xfrm>
          <a:off x="0" y="4163056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E4066-5D6D-48FE-9CDA-34EE7E2B3FB4}">
      <dsp:nvSpPr>
        <dsp:cNvPr id="0" name=""/>
        <dsp:cNvSpPr/>
      </dsp:nvSpPr>
      <dsp:spPr>
        <a:xfrm>
          <a:off x="538214" y="4008673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Підведення підсумків роботи наукового гуртка.</a:t>
          </a:r>
        </a:p>
      </dsp:txBody>
      <dsp:txXfrm>
        <a:off x="557279" y="4027738"/>
        <a:ext cx="10726141" cy="352412"/>
      </dsp:txXfrm>
    </dsp:sp>
    <dsp:sp modelId="{0CD23B0E-131A-4AAA-8A6B-9B2694FAA289}">
      <dsp:nvSpPr>
        <dsp:cNvPr id="0" name=""/>
        <dsp:cNvSpPr/>
      </dsp:nvSpPr>
      <dsp:spPr>
        <a:xfrm>
          <a:off x="0" y="4807038"/>
          <a:ext cx="11305256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EE62D-C83D-46E1-90D9-8BAB76E12E2A}">
      <dsp:nvSpPr>
        <dsp:cNvPr id="0" name=""/>
        <dsp:cNvSpPr/>
      </dsp:nvSpPr>
      <dsp:spPr>
        <a:xfrm>
          <a:off x="538214" y="4652656"/>
          <a:ext cx="10764271" cy="39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18" tIns="0" rIns="2991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/>
            <a:t>Підготовка презентації про роботу гуртка на «Фестиваль науки</a:t>
          </a:r>
        </a:p>
      </dsp:txBody>
      <dsp:txXfrm>
        <a:off x="557279" y="4671721"/>
        <a:ext cx="10726141" cy="3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t>08.05.2025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t>08.05.2025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t>3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t>08.05.2025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t>08.05.2025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t>08.05.2025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08.05.2025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023120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6600" b="1" i="0" baseline="0" dirty="0">
                <a:solidFill>
                  <a:schemeClr val="tx1"/>
                </a:solidFill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Науковий гурток</a:t>
            </a:r>
            <a:br>
              <a:rPr lang="uk-UA" sz="6600" b="1" i="0" baseline="0" dirty="0">
                <a:solidFill>
                  <a:schemeClr val="tx1"/>
                </a:solidFill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</a:br>
            <a:r>
              <a:rPr lang="uk-UA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«ГІС-аналітик»</a:t>
            </a:r>
            <a:endParaRPr lang="uk-UA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22412" y="3581400"/>
            <a:ext cx="9144000" cy="2291681"/>
          </a:xfrm>
        </p:spPr>
        <p:txBody>
          <a:bodyPr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800" b="0" u="sng" baseline="0" dirty="0">
                <a:solidFill>
                  <a:schemeClr val="tx1"/>
                </a:solidFill>
                <a:effectLst>
                  <a:outerShdw blurRad="50800" dist="25400" dir="2700000" algn="t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Н</a:t>
            </a:r>
            <a:r>
              <a:rPr lang="uk-UA" sz="2800" b="0" u="sng" cap="none" dirty="0">
                <a:solidFill>
                  <a:schemeClr val="tx1"/>
                </a:solidFill>
                <a:effectLst/>
                <a:latin typeface="Constantia"/>
              </a:rPr>
              <a:t>ауковий керівник</a:t>
            </a:r>
            <a:r>
              <a:rPr lang="uk-UA" sz="2800" b="0" i="0" cap="none" dirty="0">
                <a:solidFill>
                  <a:schemeClr val="tx1"/>
                </a:solidFill>
                <a:effectLst/>
                <a:latin typeface="Constantia"/>
              </a:rPr>
              <a:t>: </a:t>
            </a:r>
            <a:r>
              <a:rPr lang="uk-UA" sz="2800" b="0" i="0" cap="none" dirty="0" smtClean="0">
                <a:solidFill>
                  <a:schemeClr val="tx1"/>
                </a:solidFill>
                <a:effectLst/>
                <a:latin typeface="Constantia"/>
              </a:rPr>
              <a:t>старший викладач	</a:t>
            </a:r>
            <a:endParaRPr lang="uk-UA" sz="2800" b="0" i="0" cap="none" dirty="0">
              <a:solidFill>
                <a:schemeClr val="tx1"/>
              </a:solidFill>
              <a:effectLst/>
              <a:latin typeface="Constantia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uk-UA" cap="none" baseline="0" dirty="0" smtClean="0">
                <a:effectLst/>
                <a:latin typeface="Constantia"/>
              </a:rPr>
              <a:t>Денисюк</a:t>
            </a:r>
            <a:r>
              <a:rPr lang="uk-UA" cap="none" dirty="0" smtClean="0">
                <a:effectLst/>
                <a:latin typeface="Constantia"/>
              </a:rPr>
              <a:t> Б.І.</a:t>
            </a:r>
            <a:endParaRPr lang="uk-UA" cap="none" dirty="0">
              <a:effectLst/>
              <a:latin typeface="Constantia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uk-UA" cap="none" dirty="0">
              <a:effectLst/>
              <a:latin typeface="Constantia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uk-UA" u="sng" cap="none" dirty="0">
                <a:effectLst/>
                <a:latin typeface="Constantia"/>
              </a:rPr>
              <a:t>Староста гуртка</a:t>
            </a:r>
            <a:r>
              <a:rPr lang="uk-UA" cap="none" dirty="0">
                <a:effectLst/>
                <a:latin typeface="Constantia"/>
              </a:rPr>
              <a:t>: магістр 1 року навчання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cap="none" dirty="0" err="1" smtClean="0">
                <a:effectLst/>
              </a:rPr>
              <a:t>Ілляшов</a:t>
            </a:r>
            <a:r>
              <a:rPr lang="uk-UA" cap="none" dirty="0" smtClean="0">
                <a:effectLst/>
              </a:rPr>
              <a:t> Ілля</a:t>
            </a:r>
            <a:endParaRPr lang="uk-UA" cap="none" dirty="0">
              <a:effectLst/>
              <a:latin typeface="Constantia"/>
            </a:endParaRPr>
          </a:p>
          <a:p>
            <a:pPr marL="0" indent="0" algn="l">
              <a:buNone/>
            </a:pPr>
            <a:endParaRPr lang="uk-UA" sz="2800" b="0" i="0" baseline="0" dirty="0">
              <a:solidFill>
                <a:schemeClr val="tx1"/>
              </a:solidFill>
              <a:effectLst>
                <a:outerShdw blurRad="50800" dist="25400" dir="2700000" algn="t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1763" y="185205"/>
            <a:ext cx="11927061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Стратегія розвитку студентського наукового гуртка: </a:t>
            </a:r>
            <a:endParaRPr lang="uk-UA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5780" y="2132856"/>
            <a:ext cx="11233247" cy="19442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000" b="1" dirty="0"/>
              <a:t>У </a:t>
            </a:r>
            <a:r>
              <a:rPr lang="uk-UA" sz="3000" b="1" dirty="0" smtClean="0"/>
              <a:t>2024 </a:t>
            </a:r>
            <a:r>
              <a:rPr lang="uk-UA" sz="3000" b="1" dirty="0"/>
              <a:t>та </a:t>
            </a:r>
            <a:r>
              <a:rPr lang="uk-UA" sz="3000" b="1" dirty="0" smtClean="0"/>
              <a:t>2025 </a:t>
            </a:r>
            <a:r>
              <a:rPr lang="uk-UA" sz="3000" b="1" dirty="0"/>
              <a:t>рр. гурток працюватиме в аспекті впровадження сучасних геоінформаційних технологій у дослідження проблем моніторингу якості ґрунтів, цифрового землеробства та сталого розвитку територій.</a:t>
            </a:r>
          </a:p>
          <a:p>
            <a:pPr marL="0" indent="0">
              <a:buNone/>
            </a:pPr>
            <a:endParaRPr lang="uk-UA" sz="3000" b="1" dirty="0"/>
          </a:p>
          <a:p>
            <a:pPr marL="0" indent="0">
              <a:buNone/>
            </a:pPr>
            <a:r>
              <a:rPr lang="uk-UA" sz="3000" b="1" dirty="0"/>
              <a:t>Студенти прийматимуть участь в дослідженнях наукових програм кафедри</a:t>
            </a:r>
          </a:p>
          <a:p>
            <a:pPr marL="0" indent="0">
              <a:buNone/>
            </a:pPr>
            <a:endParaRPr lang="uk-UA" sz="3000" b="1" dirty="0"/>
          </a:p>
          <a:p>
            <a:pPr marL="0" indent="0">
              <a:buNone/>
            </a:pPr>
            <a:endParaRPr lang="uk-UA" sz="3000" b="1" dirty="0"/>
          </a:p>
        </p:txBody>
      </p:sp>
    </p:spTree>
    <p:extLst>
      <p:ext uri="{BB962C8B-B14F-4D97-AF65-F5344CB8AC3E}">
        <p14:creationId xmlns:p14="http://schemas.microsoft.com/office/powerpoint/2010/main" val="79574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1763" y="185205"/>
            <a:ext cx="11927061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Стратегія розвитку студентського наукового гуртка: </a:t>
            </a:r>
            <a:endParaRPr lang="uk-UA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764" y="1196752"/>
            <a:ext cx="11233247" cy="4968552"/>
          </a:xfrm>
        </p:spPr>
        <p:txBody>
          <a:bodyPr>
            <a:normAutofit lnSpcReduction="10000"/>
          </a:bodyPr>
          <a:lstStyle/>
          <a:p>
            <a:pPr marL="0" indent="361950" algn="just">
              <a:buNone/>
            </a:pPr>
            <a:r>
              <a:rPr lang="uk-UA" sz="3000" b="1" dirty="0"/>
              <a:t>На засіданнях гуртка доповідатимуться результати досліджень, отримані студентами в рамках виконання держбюджетних тем кафедри. Зокрема, акцент робитиметься на  проблемах розроблення баз геопросторових даних та баз знань, нових </a:t>
            </a:r>
            <a:r>
              <a:rPr lang="uk-UA" sz="3000" b="1" dirty="0" err="1"/>
              <a:t>методик</a:t>
            </a:r>
            <a:r>
              <a:rPr lang="uk-UA" sz="3000" b="1" dirty="0"/>
              <a:t> опрацювання даних ДЗЗ.</a:t>
            </a:r>
          </a:p>
          <a:p>
            <a:pPr marL="0" indent="0">
              <a:buNone/>
            </a:pPr>
            <a:r>
              <a:rPr lang="uk-UA" sz="3000" b="1" dirty="0"/>
              <a:t> </a:t>
            </a:r>
          </a:p>
          <a:p>
            <a:pPr marL="0" indent="268288" algn="just">
              <a:buNone/>
            </a:pPr>
            <a:r>
              <a:rPr lang="uk-UA" sz="3000" b="1" dirty="0"/>
              <a:t>Кращі доповіді студентів, магістрів будуть рекомендуватися до опублікування, а також до виступів на Міжнародних, Всеукраїнських та університетських конференціях. </a:t>
            </a:r>
          </a:p>
        </p:txBody>
      </p:sp>
    </p:spTree>
    <p:extLst>
      <p:ext uri="{BB962C8B-B14F-4D97-AF65-F5344CB8AC3E}">
        <p14:creationId xmlns:p14="http://schemas.microsoft.com/office/powerpoint/2010/main" val="371309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924944"/>
            <a:ext cx="9144000" cy="374680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Засновано</a:t>
            </a:r>
            <a:b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</a:b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/>
            </a:r>
            <a:b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</a:b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/>
            </a:r>
            <a:b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</a:br>
            <a:r>
              <a:rPr lang="uk-UA" cap="all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Вересень 2016 року</a:t>
            </a:r>
            <a:endParaRPr lang="uk-UA" sz="3800" b="1" i="0" cap="all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578452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Мета гуртка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41827073"/>
              </p:ext>
            </p:extLst>
          </p:nvPr>
        </p:nvGraphicFramePr>
        <p:xfrm>
          <a:off x="405780" y="1268760"/>
          <a:ext cx="11305256" cy="527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836712"/>
            <a:ext cx="9144000" cy="46109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В засіданнях  у </a:t>
            </a:r>
            <a:r>
              <a:rPr lang="uk-UA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3</a:t>
            </a:r>
            <a:r>
              <a:rPr lang="uk-UA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/2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4</a:t>
            </a:r>
            <a:r>
              <a:rPr lang="uk-UA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навчальному році брали участь </a:t>
            </a:r>
            <a:r>
              <a:rPr lang="uk-UA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17 </a:t>
            </a: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членів наукового гуртка </a:t>
            </a:r>
            <a:r>
              <a:rPr lang="uk-UA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(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8 </a:t>
            </a:r>
            <a:r>
              <a:rPr lang="ru-RU" dirty="0" err="1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студентів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другого курсу, 3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студенти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третього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курсу, </a:t>
            </a:r>
            <a:r>
              <a:rPr lang="ru-RU" dirty="0" smtClean="0">
                <a:effectLst/>
              </a:rPr>
              <a:t>2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студенти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четвертого курсу; 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1 студент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першого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і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3 </a:t>
            </a:r>
            <a:r>
              <a:rPr lang="ru-RU" dirty="0" err="1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студенти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другого року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навчання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магістратури</a:t>
            </a: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)</a:t>
            </a:r>
            <a:endParaRPr lang="uk-UA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1295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6408" y="185205"/>
            <a:ext cx="9144000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Звіт про діяльність гуртка за </a:t>
            </a:r>
            <a:r>
              <a:rPr lang="uk-UA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2024-2025 </a:t>
            </a:r>
            <a:r>
              <a:rPr lang="uk-UA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н.р</a:t>
            </a:r>
            <a:r>
              <a:rPr lang="uk-UA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.</a:t>
            </a:r>
            <a:endParaRPr lang="uk-UA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764" y="835665"/>
            <a:ext cx="11233247" cy="532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000" b="1" dirty="0"/>
              <a:t>Засідання</a:t>
            </a:r>
          </a:p>
          <a:p>
            <a:pPr marL="0" indent="0" algn="ctr">
              <a:buNone/>
            </a:pPr>
            <a:endParaRPr lang="uk-UA" sz="30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48783883"/>
              </p:ext>
            </p:extLst>
          </p:nvPr>
        </p:nvGraphicFramePr>
        <p:xfrm>
          <a:off x="405780" y="1340768"/>
          <a:ext cx="11305256" cy="527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5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06386" y="185205"/>
            <a:ext cx="9324529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Звіт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про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діяльність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гуртка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за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-202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4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н. р.</a:t>
            </a:r>
            <a:endParaRPr lang="ru-RU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764" y="835665"/>
            <a:ext cx="11233247" cy="532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000" b="1" dirty="0"/>
              <a:t>Результати наукових робіт магістрів 2 року навчання</a:t>
            </a:r>
          </a:p>
          <a:p>
            <a:pPr marL="0" indent="0" algn="ctr">
              <a:buNone/>
            </a:pPr>
            <a:endParaRPr lang="uk-UA" sz="30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91ED2E2-2747-467D-85ED-C6DA1BEE7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92" y="1371700"/>
            <a:ext cx="9120380" cy="517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1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06386" y="185205"/>
            <a:ext cx="9324529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Звіт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про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діяльність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гуртка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за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-202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4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н. р.</a:t>
            </a:r>
            <a:endParaRPr lang="ru-RU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764" y="835665"/>
            <a:ext cx="11233247" cy="532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000" b="1" dirty="0"/>
              <a:t>Результати наукових робіт магістрів 2 року навчання</a:t>
            </a:r>
          </a:p>
          <a:p>
            <a:pPr marL="0" indent="0" algn="ctr">
              <a:buNone/>
            </a:pPr>
            <a:endParaRPr lang="uk-UA" sz="30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EAEC1DC-B7C7-4DD3-8C20-D9A706031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6095238" cy="342857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93932BC-2C48-49A3-8835-B3D55D25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825" y="1916832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6163" y="620688"/>
            <a:ext cx="9324529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Звіт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про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діяльність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гуртка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за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-202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4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н. р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</a:br>
            <a:endParaRPr lang="ru-RU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764" y="835665"/>
            <a:ext cx="11233247" cy="532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000" b="1" dirty="0" smtClean="0"/>
              <a:t>Тези доповідей на наукових конференціях</a:t>
            </a:r>
            <a:endParaRPr lang="uk-UA" sz="3000" b="1" dirty="0"/>
          </a:p>
          <a:p>
            <a:pPr marL="0" indent="0" algn="ctr">
              <a:buNone/>
            </a:pPr>
            <a:endParaRPr lang="uk-UA" sz="3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09836" y="2060848"/>
            <a:ext cx="106571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9738" algn="just"/>
            <a:r>
              <a:rPr lang="uk-UA" sz="2800" dirty="0"/>
              <a:t>1) МІЖНАРОДНА КОНФЕРЕНЦІЯ «ОСВІТА І НАУКА В УМОВАХ ВИКЛИКІВ І ЗАГРОЗ. ВНЕСОК МОЛОДИХ ВЧЕНИХ В СТАЛИЙ РОЗВИТОК» 21-22 листопада 2024 р. тези: БАЗА ГЕОПРОСТОРОВИХ ДАНИХ ЯК ОСНОВА ДЛЯ ПІДБОРУ ЗЕМЕЛЬНИХ ДІЛЯНОК ПІД КЛАДОВИЩА. Власюк Станіслава 2) МІЖНАРОДНА КОНФЕРЕНЦІЯ «ОСВІТА І НАУКА В УМОВАХ ВИКЛИКІВ І ЗАГРОЗ. ВНЕСОК МОЛОДИХ ВЧЕНИХ В СТАЛИЙ РОЗВИТОК» 21-22 листопада 2024 р. тези: Розробка бази </a:t>
            </a:r>
            <a:r>
              <a:rPr lang="uk-UA" sz="2800" dirty="0" err="1"/>
              <a:t>геопросторових</a:t>
            </a:r>
            <a:r>
              <a:rPr lang="uk-UA" sz="2800" dirty="0"/>
              <a:t> даних - базис для моделювання водоохоронних зон. Кравчук Анастасія</a:t>
            </a:r>
          </a:p>
        </p:txBody>
      </p:sp>
    </p:spTree>
    <p:extLst>
      <p:ext uri="{BB962C8B-B14F-4D97-AF65-F5344CB8AC3E}">
        <p14:creationId xmlns:p14="http://schemas.microsoft.com/office/powerpoint/2010/main" val="65779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06386" y="185205"/>
            <a:ext cx="9324529" cy="65046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Звіт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про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діяльність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гуртка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за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-202</a:t>
            </a:r>
            <a:r>
              <a:rPr lang="en-US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4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</a:rPr>
              <a:t>н. р.</a:t>
            </a:r>
            <a:endParaRPr lang="ru-RU" sz="3800" b="1" i="0" baseline="0" dirty="0">
              <a:solidFill>
                <a:schemeClr val="tx1"/>
              </a:solidFill>
              <a:effectLst>
                <a:outerShdw blurRad="38100" dist="38100" dir="2700000" algn="br">
                  <a:srgbClr val="626817">
                    <a:alpha val="43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764" y="835665"/>
            <a:ext cx="11233247" cy="532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000" b="1" dirty="0"/>
              <a:t>Результати наукових робіт магістрів 2 року навчання</a:t>
            </a:r>
          </a:p>
          <a:p>
            <a:pPr marL="0" indent="0" algn="ctr">
              <a:buNone/>
            </a:pPr>
            <a:endParaRPr lang="uk-UA" sz="30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DCC78DA-405F-4C27-A5EA-89671ABA0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32" y="1356755"/>
            <a:ext cx="8889992" cy="545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«Купюры» (широкоэкранный формат)</Template>
  <TotalTime>0</TotalTime>
  <Words>436</Words>
  <Application>Microsoft Office PowerPoint</Application>
  <PresentationFormat>Произвольный</PresentationFormat>
  <Paragraphs>41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Currency_16x9_TP102895244</vt:lpstr>
      <vt:lpstr>Науковий гурток «ГІС-аналітик»</vt:lpstr>
      <vt:lpstr>Засновано   Вересень 2016 року</vt:lpstr>
      <vt:lpstr>Мета гуртка</vt:lpstr>
      <vt:lpstr>В засіданнях  у 2023/24 навчальному році брали участь 17 членів наукового гуртка ( 8 студентів другого курсу, 3 студенти третього курсу, 2 студенти четвертого курсу;  1 студент першого і 3 студенти другого року навчання магістратури)</vt:lpstr>
      <vt:lpstr>Звіт про діяльність гуртка за 2024-2025 н.р.</vt:lpstr>
      <vt:lpstr>Звіт про діяльність гуртка за 2023-2024 н. р.</vt:lpstr>
      <vt:lpstr>Звіт про діяльність гуртка за 2023-2024 н. р.</vt:lpstr>
      <vt:lpstr>Звіт про діяльність гуртка за 2023-2024 н. р. </vt:lpstr>
      <vt:lpstr>Звіт про діяльність гуртка за 2023-2024 н. р.</vt:lpstr>
      <vt:lpstr>Стратегія розвитку студентського наукового гуртка: </vt:lpstr>
      <vt:lpstr>Стратегія розвитку студентського наукового гуртка: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2017-05-11T13:03:46Z</dcterms:created>
  <dcterms:modified xsi:type="dcterms:W3CDTF">2025-05-08T18:36:52Z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