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58" r:id="rId7"/>
    <p:sldId id="259" r:id="rId8"/>
    <p:sldId id="266" r:id="rId9"/>
    <p:sldId id="269" r:id="rId10"/>
    <p:sldId id="279" r:id="rId11"/>
    <p:sldId id="270" r:id="rId12"/>
    <p:sldId id="271" r:id="rId13"/>
    <p:sldId id="274" r:id="rId14"/>
    <p:sldId id="276" r:id="rId15"/>
    <p:sldId id="278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1" autoAdjust="0"/>
  </p:normalViewPr>
  <p:slideViewPr>
    <p:cSldViewPr snapToGrid="0" showGuides="1">
      <p:cViewPr varScale="1">
        <p:scale>
          <a:sx n="88" d="100"/>
          <a:sy n="88" d="100"/>
        </p:scale>
        <p:origin x="13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F7CB8-D800-4372-93BE-5ED51AADFF6B}" type="doc">
      <dgm:prSet loTypeId="urn:microsoft.com/office/officeart/2005/8/layout/vList2" loCatId="list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61BC78DA-8DEF-40AA-A082-DCA55E4F9510}">
      <dgm:prSet custT="1"/>
      <dgm:spPr/>
      <dgm:t>
        <a:bodyPr/>
        <a:lstStyle/>
        <a:p>
          <a:pPr rtl="0"/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ознайомлення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інноваційними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методами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роботи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землеустрої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ECC3AD-9A04-4365-BA37-0D742444AC4F}" type="parTrans" cxnId="{881257EF-1AB7-4A91-8B3D-C2266C907AF6}">
      <dgm:prSet/>
      <dgm:spPr/>
      <dgm:t>
        <a:bodyPr/>
        <a:lstStyle/>
        <a:p>
          <a:endParaRPr lang="ru-RU"/>
        </a:p>
      </dgm:t>
    </dgm:pt>
    <dgm:pt modelId="{B786D620-74FE-47CC-A2D9-EDCE0FCCC8F8}" type="sibTrans" cxnId="{881257EF-1AB7-4A91-8B3D-C2266C907AF6}">
      <dgm:prSet/>
      <dgm:spPr/>
      <dgm:t>
        <a:bodyPr/>
        <a:lstStyle/>
        <a:p>
          <a:endParaRPr lang="ru-RU"/>
        </a:p>
      </dgm:t>
    </dgm:pt>
    <dgm:pt modelId="{C268647E-3755-475D-B0E3-C353B1BCD838}">
      <dgm:prSet custT="1"/>
      <dgm:spPr/>
      <dgm:t>
        <a:bodyPr/>
        <a:lstStyle/>
        <a:p>
          <a:pPr rtl="0"/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вивчення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сучасного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програмного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забезпечення,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використовується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геодезичних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землевпорядних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роботах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3AF55-1753-496A-8244-B1910E084FBD}" type="parTrans" cxnId="{D6767C40-0E08-443B-A6FE-4296D8FC4104}">
      <dgm:prSet/>
      <dgm:spPr/>
      <dgm:t>
        <a:bodyPr/>
        <a:lstStyle/>
        <a:p>
          <a:endParaRPr lang="ru-RU"/>
        </a:p>
      </dgm:t>
    </dgm:pt>
    <dgm:pt modelId="{6C06226B-34D2-4CDF-9E46-17D26D53F554}" type="sibTrans" cxnId="{D6767C40-0E08-443B-A6FE-4296D8FC4104}">
      <dgm:prSet/>
      <dgm:spPr/>
      <dgm:t>
        <a:bodyPr/>
        <a:lstStyle/>
        <a:p>
          <a:endParaRPr lang="ru-RU"/>
        </a:p>
      </dgm:t>
    </dgm:pt>
    <dgm:pt modelId="{C70E2994-50E3-4AE6-8A18-00B63CF266EC}">
      <dgm:prSet custT="1"/>
      <dgm:spPr/>
      <dgm:t>
        <a:bodyPr/>
        <a:lstStyle/>
        <a:p>
          <a:pPr rtl="0"/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поглиблене вивчення дисциплін;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4E742D-27AA-4DD5-9FDF-06ED5D5EA16E}" type="parTrans" cxnId="{264EB332-858A-4790-BD5E-4F1EB8800FA0}">
      <dgm:prSet/>
      <dgm:spPr/>
      <dgm:t>
        <a:bodyPr/>
        <a:lstStyle/>
        <a:p>
          <a:endParaRPr lang="ru-RU"/>
        </a:p>
      </dgm:t>
    </dgm:pt>
    <dgm:pt modelId="{61E6B4CC-6F63-49C9-988F-E466398F57C5}" type="sibTrans" cxnId="{264EB332-858A-4790-BD5E-4F1EB8800FA0}">
      <dgm:prSet/>
      <dgm:spPr/>
      <dgm:t>
        <a:bodyPr/>
        <a:lstStyle/>
        <a:p>
          <a:endParaRPr lang="ru-RU"/>
        </a:p>
      </dgm:t>
    </dgm:pt>
    <dgm:pt modelId="{DE9499D2-0016-443B-ABDB-4C2266B97069}">
      <dgm:prSet custT="1"/>
      <dgm:spPr/>
      <dgm:t>
        <a:bodyPr/>
        <a:lstStyle/>
        <a:p>
          <a:pPr rtl="0"/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більш повного засвоєння начального програмного матеріалу;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0BFB1-49EC-4AD6-BACA-B4CADE0AB08C}" type="parTrans" cxnId="{C8C83724-3AA7-42C4-AA00-F1B4A8A7D8CB}">
      <dgm:prSet/>
      <dgm:spPr/>
      <dgm:t>
        <a:bodyPr/>
        <a:lstStyle/>
        <a:p>
          <a:endParaRPr lang="ru-RU"/>
        </a:p>
      </dgm:t>
    </dgm:pt>
    <dgm:pt modelId="{815355A8-3EDE-4680-BAF5-C5588F3F9ECD}" type="sibTrans" cxnId="{C8C83724-3AA7-42C4-AA00-F1B4A8A7D8CB}">
      <dgm:prSet/>
      <dgm:spPr/>
      <dgm:t>
        <a:bodyPr/>
        <a:lstStyle/>
        <a:p>
          <a:endParaRPr lang="ru-RU"/>
        </a:p>
      </dgm:t>
    </dgm:pt>
    <dgm:pt modelId="{128FF098-5E3B-4729-A5BB-C7ECB59E9BDC}">
      <dgm:prSet custT="1"/>
      <dgm:spPr/>
      <dgm:t>
        <a:bodyPr/>
        <a:lstStyle/>
        <a:p>
          <a:pPr rtl="0"/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здійснення наукової  діяльності;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57F9B6-F24B-474A-B581-3C4A76226506}" type="parTrans" cxnId="{61389A50-BBE2-404F-B2DC-6EF6C612B331}">
      <dgm:prSet/>
      <dgm:spPr/>
      <dgm:t>
        <a:bodyPr/>
        <a:lstStyle/>
        <a:p>
          <a:endParaRPr lang="ru-RU"/>
        </a:p>
      </dgm:t>
    </dgm:pt>
    <dgm:pt modelId="{5559B0CC-4E79-4CB3-8B51-0C79011BE3DC}" type="sibTrans" cxnId="{61389A50-BBE2-404F-B2DC-6EF6C612B331}">
      <dgm:prSet/>
      <dgm:spPr/>
      <dgm:t>
        <a:bodyPr/>
        <a:lstStyle/>
        <a:p>
          <a:endParaRPr lang="ru-RU"/>
        </a:p>
      </dgm:t>
    </dgm:pt>
    <dgm:pt modelId="{9AF1827C-4828-4DBB-A07A-6283C0BE4F5F}">
      <dgm:prSet custT="1"/>
      <dgm:spPr/>
      <dgm:t>
        <a:bodyPr/>
        <a:lstStyle/>
        <a:p>
          <a:pPr rtl="0"/>
          <a:r>
            <a:rPr lang="uk-UA" sz="16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ознайомлення студентів з новітніми технологіями;</a:t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09D3BE-C004-47AC-8C84-45FC94FD3C56}" type="parTrans" cxnId="{947E6251-2B4C-44BF-A96E-9AC24196D5C0}">
      <dgm:prSet/>
      <dgm:spPr/>
      <dgm:t>
        <a:bodyPr/>
        <a:lstStyle/>
        <a:p>
          <a:endParaRPr lang="ru-RU"/>
        </a:p>
      </dgm:t>
    </dgm:pt>
    <dgm:pt modelId="{787B90CE-0435-4F8C-BB2B-00C53014CBF7}" type="sibTrans" cxnId="{947E6251-2B4C-44BF-A96E-9AC24196D5C0}">
      <dgm:prSet/>
      <dgm:spPr/>
      <dgm:t>
        <a:bodyPr/>
        <a:lstStyle/>
        <a:p>
          <a:endParaRPr lang="ru-RU"/>
        </a:p>
      </dgm:t>
    </dgm:pt>
    <dgm:pt modelId="{B55943AC-0DED-49F5-8DB6-56584A17D2E2}">
      <dgm:prSet custT="1"/>
      <dgm:spPr/>
      <dgm:t>
        <a:bodyPr/>
        <a:lstStyle/>
        <a:p>
          <a:pPr rtl="0"/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залучення талановитих студентів до сфери наукової діяльності;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6591A-318D-42C1-9DA3-2FE2A95DDAA2}" type="parTrans" cxnId="{386D40A8-2933-46C6-9072-F00CC9702A28}">
      <dgm:prSet/>
      <dgm:spPr/>
      <dgm:t>
        <a:bodyPr/>
        <a:lstStyle/>
        <a:p>
          <a:endParaRPr lang="ru-RU"/>
        </a:p>
      </dgm:t>
    </dgm:pt>
    <dgm:pt modelId="{1469D3D8-A1C1-46F9-87CF-9E2FC0837AC7}" type="sibTrans" cxnId="{386D40A8-2933-46C6-9072-F00CC9702A28}">
      <dgm:prSet/>
      <dgm:spPr/>
      <dgm:t>
        <a:bodyPr/>
        <a:lstStyle/>
        <a:p>
          <a:endParaRPr lang="ru-RU"/>
        </a:p>
      </dgm:t>
    </dgm:pt>
    <dgm:pt modelId="{155D3CBF-9604-4E72-876A-C39C9BC73F90}">
      <dgm:prSet custT="1"/>
      <dgm:spPr/>
      <dgm:t>
        <a:bodyPr/>
        <a:lstStyle/>
        <a:p>
          <a:pPr rtl="0"/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вдосконалення навиків у самостійній науково-дослідній діяльності.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C13DEC-5101-47DE-9A3B-EF532CAF99EB}" type="parTrans" cxnId="{5F7D749D-36A3-4BF7-9B31-19DBD902D0E1}">
      <dgm:prSet/>
      <dgm:spPr/>
      <dgm:t>
        <a:bodyPr/>
        <a:lstStyle/>
        <a:p>
          <a:endParaRPr lang="ru-RU"/>
        </a:p>
      </dgm:t>
    </dgm:pt>
    <dgm:pt modelId="{B5F547B8-CF9C-4618-AEB9-11007166FE04}" type="sibTrans" cxnId="{5F7D749D-36A3-4BF7-9B31-19DBD902D0E1}">
      <dgm:prSet/>
      <dgm:spPr/>
      <dgm:t>
        <a:bodyPr/>
        <a:lstStyle/>
        <a:p>
          <a:endParaRPr lang="ru-RU"/>
        </a:p>
      </dgm:t>
    </dgm:pt>
    <dgm:pt modelId="{C8357FAB-60BD-42C8-9DA2-2C5AD13A7C72}" type="pres">
      <dgm:prSet presAssocID="{498F7CB8-D800-4372-93BE-5ED51AADFF6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16F0CB-6C85-4228-BC4F-ACBA9B00F36F}" type="pres">
      <dgm:prSet presAssocID="{61BC78DA-8DEF-40AA-A082-DCA55E4F9510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7C980-D2AE-4119-B978-AD5911C88707}" type="pres">
      <dgm:prSet presAssocID="{B786D620-74FE-47CC-A2D9-EDCE0FCCC8F8}" presName="spacer" presStyleCnt="0"/>
      <dgm:spPr/>
    </dgm:pt>
    <dgm:pt modelId="{B5B7D8D6-9277-405A-A1CE-FB6A5A01970F}" type="pres">
      <dgm:prSet presAssocID="{C268647E-3755-475D-B0E3-C353B1BCD838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6AFF9-DB18-465B-BA48-ABF731B78AF0}" type="pres">
      <dgm:prSet presAssocID="{6C06226B-34D2-4CDF-9E46-17D26D53F554}" presName="spacer" presStyleCnt="0"/>
      <dgm:spPr/>
    </dgm:pt>
    <dgm:pt modelId="{AB0B5768-0F35-4165-9CA3-FEE801407587}" type="pres">
      <dgm:prSet presAssocID="{C70E2994-50E3-4AE6-8A18-00B63CF266EC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748A1-BC8D-4F65-A14B-FBDD6F08758A}" type="pres">
      <dgm:prSet presAssocID="{61E6B4CC-6F63-49C9-988F-E466398F57C5}" presName="spacer" presStyleCnt="0"/>
      <dgm:spPr/>
    </dgm:pt>
    <dgm:pt modelId="{46835A6B-3C7C-4CBE-94AA-3224599CE544}" type="pres">
      <dgm:prSet presAssocID="{DE9499D2-0016-443B-ABDB-4C2266B97069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2D310-DAFD-408D-8002-5DE999FD5CAA}" type="pres">
      <dgm:prSet presAssocID="{815355A8-3EDE-4680-BAF5-C5588F3F9ECD}" presName="spacer" presStyleCnt="0"/>
      <dgm:spPr/>
    </dgm:pt>
    <dgm:pt modelId="{08FE05ED-AC00-4FE3-849B-2DC9F81B77F3}" type="pres">
      <dgm:prSet presAssocID="{128FF098-5E3B-4729-A5BB-C7ECB59E9BDC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8A76E-DE6C-4D6C-9702-450D3ED8E268}" type="pres">
      <dgm:prSet presAssocID="{5559B0CC-4E79-4CB3-8B51-0C79011BE3DC}" presName="spacer" presStyleCnt="0"/>
      <dgm:spPr/>
    </dgm:pt>
    <dgm:pt modelId="{E9392F0E-70EC-4FEB-BF9C-C78491778997}" type="pres">
      <dgm:prSet presAssocID="{9AF1827C-4828-4DBB-A07A-6283C0BE4F5F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CE52A-92F7-4F33-99A6-881A0B5B3836}" type="pres">
      <dgm:prSet presAssocID="{787B90CE-0435-4F8C-BB2B-00C53014CBF7}" presName="spacer" presStyleCnt="0"/>
      <dgm:spPr/>
    </dgm:pt>
    <dgm:pt modelId="{ECA7A7A8-12DB-45E1-9673-BD01F692A1FD}" type="pres">
      <dgm:prSet presAssocID="{B55943AC-0DED-49F5-8DB6-56584A17D2E2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9FB97F-4F7E-40AA-AD75-CBD6A58161A6}" type="pres">
      <dgm:prSet presAssocID="{1469D3D8-A1C1-46F9-87CF-9E2FC0837AC7}" presName="spacer" presStyleCnt="0"/>
      <dgm:spPr/>
    </dgm:pt>
    <dgm:pt modelId="{5DB3EF2C-04F7-4246-A560-336A2D4CDC25}" type="pres">
      <dgm:prSet presAssocID="{155D3CBF-9604-4E72-876A-C39C9BC73F90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F6C3ED-0B9B-45FB-877B-EE9A1A04CE33}" type="presOf" srcId="{498F7CB8-D800-4372-93BE-5ED51AADFF6B}" destId="{C8357FAB-60BD-42C8-9DA2-2C5AD13A7C72}" srcOrd="0" destOrd="0" presId="urn:microsoft.com/office/officeart/2005/8/layout/vList2"/>
    <dgm:cxn modelId="{264EB332-858A-4790-BD5E-4F1EB8800FA0}" srcId="{498F7CB8-D800-4372-93BE-5ED51AADFF6B}" destId="{C70E2994-50E3-4AE6-8A18-00B63CF266EC}" srcOrd="2" destOrd="0" parTransId="{D64E742D-27AA-4DD5-9FDF-06ED5D5EA16E}" sibTransId="{61E6B4CC-6F63-49C9-988F-E466398F57C5}"/>
    <dgm:cxn modelId="{F90B3F39-8CFC-4493-98C9-BE34EB2D719C}" type="presOf" srcId="{155D3CBF-9604-4E72-876A-C39C9BC73F90}" destId="{5DB3EF2C-04F7-4246-A560-336A2D4CDC25}" srcOrd="0" destOrd="0" presId="urn:microsoft.com/office/officeart/2005/8/layout/vList2"/>
    <dgm:cxn modelId="{5F7D749D-36A3-4BF7-9B31-19DBD902D0E1}" srcId="{498F7CB8-D800-4372-93BE-5ED51AADFF6B}" destId="{155D3CBF-9604-4E72-876A-C39C9BC73F90}" srcOrd="7" destOrd="0" parTransId="{FAC13DEC-5101-47DE-9A3B-EF532CAF99EB}" sibTransId="{B5F547B8-CF9C-4618-AEB9-11007166FE04}"/>
    <dgm:cxn modelId="{B442D0E1-5B4D-4CD1-AF68-99126AEC7638}" type="presOf" srcId="{128FF098-5E3B-4729-A5BB-C7ECB59E9BDC}" destId="{08FE05ED-AC00-4FE3-849B-2DC9F81B77F3}" srcOrd="0" destOrd="0" presId="urn:microsoft.com/office/officeart/2005/8/layout/vList2"/>
    <dgm:cxn modelId="{F21D704D-87B2-4F66-9A2A-4DABB0F7C44F}" type="presOf" srcId="{DE9499D2-0016-443B-ABDB-4C2266B97069}" destId="{46835A6B-3C7C-4CBE-94AA-3224599CE544}" srcOrd="0" destOrd="0" presId="urn:microsoft.com/office/officeart/2005/8/layout/vList2"/>
    <dgm:cxn modelId="{E651ECC8-78B9-450B-B22B-F3E4E973971C}" type="presOf" srcId="{61BC78DA-8DEF-40AA-A082-DCA55E4F9510}" destId="{EF16F0CB-6C85-4228-BC4F-ACBA9B00F36F}" srcOrd="0" destOrd="0" presId="urn:microsoft.com/office/officeart/2005/8/layout/vList2"/>
    <dgm:cxn modelId="{D622A6A6-BB49-42A0-B522-E75E48628087}" type="presOf" srcId="{C268647E-3755-475D-B0E3-C353B1BCD838}" destId="{B5B7D8D6-9277-405A-A1CE-FB6A5A01970F}" srcOrd="0" destOrd="0" presId="urn:microsoft.com/office/officeart/2005/8/layout/vList2"/>
    <dgm:cxn modelId="{947E6251-2B4C-44BF-A96E-9AC24196D5C0}" srcId="{498F7CB8-D800-4372-93BE-5ED51AADFF6B}" destId="{9AF1827C-4828-4DBB-A07A-6283C0BE4F5F}" srcOrd="5" destOrd="0" parTransId="{4609D3BE-C004-47AC-8C84-45FC94FD3C56}" sibTransId="{787B90CE-0435-4F8C-BB2B-00C53014CBF7}"/>
    <dgm:cxn modelId="{48B70204-93D7-43C1-8EC4-7F4D8E8EFB3B}" type="presOf" srcId="{B55943AC-0DED-49F5-8DB6-56584A17D2E2}" destId="{ECA7A7A8-12DB-45E1-9673-BD01F692A1FD}" srcOrd="0" destOrd="0" presId="urn:microsoft.com/office/officeart/2005/8/layout/vList2"/>
    <dgm:cxn modelId="{386D40A8-2933-46C6-9072-F00CC9702A28}" srcId="{498F7CB8-D800-4372-93BE-5ED51AADFF6B}" destId="{B55943AC-0DED-49F5-8DB6-56584A17D2E2}" srcOrd="6" destOrd="0" parTransId="{B856591A-318D-42C1-9DA3-2FE2A95DDAA2}" sibTransId="{1469D3D8-A1C1-46F9-87CF-9E2FC0837AC7}"/>
    <dgm:cxn modelId="{C8C83724-3AA7-42C4-AA00-F1B4A8A7D8CB}" srcId="{498F7CB8-D800-4372-93BE-5ED51AADFF6B}" destId="{DE9499D2-0016-443B-ABDB-4C2266B97069}" srcOrd="3" destOrd="0" parTransId="{1540BFB1-49EC-4AD6-BACA-B4CADE0AB08C}" sibTransId="{815355A8-3EDE-4680-BAF5-C5588F3F9ECD}"/>
    <dgm:cxn modelId="{29A65886-DFF2-426D-A875-7E38FDAB0E19}" type="presOf" srcId="{C70E2994-50E3-4AE6-8A18-00B63CF266EC}" destId="{AB0B5768-0F35-4165-9CA3-FEE801407587}" srcOrd="0" destOrd="0" presId="urn:microsoft.com/office/officeart/2005/8/layout/vList2"/>
    <dgm:cxn modelId="{61389A50-BBE2-404F-B2DC-6EF6C612B331}" srcId="{498F7CB8-D800-4372-93BE-5ED51AADFF6B}" destId="{128FF098-5E3B-4729-A5BB-C7ECB59E9BDC}" srcOrd="4" destOrd="0" parTransId="{DA57F9B6-F24B-474A-B581-3C4A76226506}" sibTransId="{5559B0CC-4E79-4CB3-8B51-0C79011BE3DC}"/>
    <dgm:cxn modelId="{D6767C40-0E08-443B-A6FE-4296D8FC4104}" srcId="{498F7CB8-D800-4372-93BE-5ED51AADFF6B}" destId="{C268647E-3755-475D-B0E3-C353B1BCD838}" srcOrd="1" destOrd="0" parTransId="{6783AF55-1753-496A-8244-B1910E084FBD}" sibTransId="{6C06226B-34D2-4CDF-9E46-17D26D53F554}"/>
    <dgm:cxn modelId="{4F2B85CD-30E1-441F-8711-3D3A8C2ED69D}" type="presOf" srcId="{9AF1827C-4828-4DBB-A07A-6283C0BE4F5F}" destId="{E9392F0E-70EC-4FEB-BF9C-C78491778997}" srcOrd="0" destOrd="0" presId="urn:microsoft.com/office/officeart/2005/8/layout/vList2"/>
    <dgm:cxn modelId="{881257EF-1AB7-4A91-8B3D-C2266C907AF6}" srcId="{498F7CB8-D800-4372-93BE-5ED51AADFF6B}" destId="{61BC78DA-8DEF-40AA-A082-DCA55E4F9510}" srcOrd="0" destOrd="0" parTransId="{52ECC3AD-9A04-4365-BA37-0D742444AC4F}" sibTransId="{B786D620-74FE-47CC-A2D9-EDCE0FCCC8F8}"/>
    <dgm:cxn modelId="{53D8093E-F63E-418E-9179-4174520C83C9}" type="presParOf" srcId="{C8357FAB-60BD-42C8-9DA2-2C5AD13A7C72}" destId="{EF16F0CB-6C85-4228-BC4F-ACBA9B00F36F}" srcOrd="0" destOrd="0" presId="urn:microsoft.com/office/officeart/2005/8/layout/vList2"/>
    <dgm:cxn modelId="{E66C847A-7C80-4E98-B201-A5E59FC4767C}" type="presParOf" srcId="{C8357FAB-60BD-42C8-9DA2-2C5AD13A7C72}" destId="{64A7C980-D2AE-4119-B978-AD5911C88707}" srcOrd="1" destOrd="0" presId="urn:microsoft.com/office/officeart/2005/8/layout/vList2"/>
    <dgm:cxn modelId="{BE942263-96B6-464D-B7C5-6FFEDA7DD581}" type="presParOf" srcId="{C8357FAB-60BD-42C8-9DA2-2C5AD13A7C72}" destId="{B5B7D8D6-9277-405A-A1CE-FB6A5A01970F}" srcOrd="2" destOrd="0" presId="urn:microsoft.com/office/officeart/2005/8/layout/vList2"/>
    <dgm:cxn modelId="{43286140-EF9C-4EF9-B753-A145CBDFBA8D}" type="presParOf" srcId="{C8357FAB-60BD-42C8-9DA2-2C5AD13A7C72}" destId="{2A76AFF9-DB18-465B-BA48-ABF731B78AF0}" srcOrd="3" destOrd="0" presId="urn:microsoft.com/office/officeart/2005/8/layout/vList2"/>
    <dgm:cxn modelId="{EADA0EC7-5AC8-4797-9683-6E607224A492}" type="presParOf" srcId="{C8357FAB-60BD-42C8-9DA2-2C5AD13A7C72}" destId="{AB0B5768-0F35-4165-9CA3-FEE801407587}" srcOrd="4" destOrd="0" presId="urn:microsoft.com/office/officeart/2005/8/layout/vList2"/>
    <dgm:cxn modelId="{529FD074-9D35-473F-9879-2A779161D3F1}" type="presParOf" srcId="{C8357FAB-60BD-42C8-9DA2-2C5AD13A7C72}" destId="{990748A1-BC8D-4F65-A14B-FBDD6F08758A}" srcOrd="5" destOrd="0" presId="urn:microsoft.com/office/officeart/2005/8/layout/vList2"/>
    <dgm:cxn modelId="{26506ECB-0D89-4025-ACBB-D1615C03CA2C}" type="presParOf" srcId="{C8357FAB-60BD-42C8-9DA2-2C5AD13A7C72}" destId="{46835A6B-3C7C-4CBE-94AA-3224599CE544}" srcOrd="6" destOrd="0" presId="urn:microsoft.com/office/officeart/2005/8/layout/vList2"/>
    <dgm:cxn modelId="{45EA7511-D77E-4FF3-839B-470BE2E7165C}" type="presParOf" srcId="{C8357FAB-60BD-42C8-9DA2-2C5AD13A7C72}" destId="{D8E2D310-DAFD-408D-8002-5DE999FD5CAA}" srcOrd="7" destOrd="0" presId="urn:microsoft.com/office/officeart/2005/8/layout/vList2"/>
    <dgm:cxn modelId="{5B1F136D-0FC4-4908-8717-D52661518CCC}" type="presParOf" srcId="{C8357FAB-60BD-42C8-9DA2-2C5AD13A7C72}" destId="{08FE05ED-AC00-4FE3-849B-2DC9F81B77F3}" srcOrd="8" destOrd="0" presId="urn:microsoft.com/office/officeart/2005/8/layout/vList2"/>
    <dgm:cxn modelId="{0306B01F-9181-4833-85CA-6E2724C2DC2D}" type="presParOf" srcId="{C8357FAB-60BD-42C8-9DA2-2C5AD13A7C72}" destId="{F4A8A76E-DE6C-4D6C-9702-450D3ED8E268}" srcOrd="9" destOrd="0" presId="urn:microsoft.com/office/officeart/2005/8/layout/vList2"/>
    <dgm:cxn modelId="{4735097F-6ED9-447B-BE8E-0DB494E31BE7}" type="presParOf" srcId="{C8357FAB-60BD-42C8-9DA2-2C5AD13A7C72}" destId="{E9392F0E-70EC-4FEB-BF9C-C78491778997}" srcOrd="10" destOrd="0" presId="urn:microsoft.com/office/officeart/2005/8/layout/vList2"/>
    <dgm:cxn modelId="{837B14B1-6892-4059-B64C-E274DEE1D94E}" type="presParOf" srcId="{C8357FAB-60BD-42C8-9DA2-2C5AD13A7C72}" destId="{96CCE52A-92F7-4F33-99A6-881A0B5B3836}" srcOrd="11" destOrd="0" presId="urn:microsoft.com/office/officeart/2005/8/layout/vList2"/>
    <dgm:cxn modelId="{C128B846-5933-49EA-80F1-F7583B1E6517}" type="presParOf" srcId="{C8357FAB-60BD-42C8-9DA2-2C5AD13A7C72}" destId="{ECA7A7A8-12DB-45E1-9673-BD01F692A1FD}" srcOrd="12" destOrd="0" presId="urn:microsoft.com/office/officeart/2005/8/layout/vList2"/>
    <dgm:cxn modelId="{766D68BB-EFF4-436D-9E8A-F3E4B164D6AA}" type="presParOf" srcId="{C8357FAB-60BD-42C8-9DA2-2C5AD13A7C72}" destId="{B59FB97F-4F7E-40AA-AD75-CBD6A58161A6}" srcOrd="13" destOrd="0" presId="urn:microsoft.com/office/officeart/2005/8/layout/vList2"/>
    <dgm:cxn modelId="{21DF60F7-BB72-4480-8678-1A3A9F01050B}" type="presParOf" srcId="{C8357FAB-60BD-42C8-9DA2-2C5AD13A7C72}" destId="{5DB3EF2C-04F7-4246-A560-336A2D4CDC2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8F5D8C-BEE6-4F70-BC3D-6AB0EACCFA6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C15E62-E184-4B87-93CA-89ABE8225801}">
      <dgm:prSet phldrT="[Текст]"/>
      <dgm:spPr/>
      <dgm:t>
        <a:bodyPr/>
        <a:lstStyle/>
        <a:p>
          <a:r>
            <a:rPr lang="ru-RU" b="1" spc="-55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програмний</a:t>
          </a:r>
          <a:r>
            <a:rPr lang="ru-RU" b="1" spc="-26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spc="-9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 </a:t>
          </a:r>
          <a:r>
            <a:rPr lang="ru-RU" b="1" spc="-32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spc="-2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AutoCAD</a:t>
          </a:r>
          <a:r>
            <a:rPr lang="uk-UA" b="1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en-US" b="1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bg1"/>
            </a:solidFill>
          </a:endParaRPr>
        </a:p>
      </dgm:t>
    </dgm:pt>
    <dgm:pt modelId="{22026272-F438-417B-9FB5-2841390F16B5}" type="parTrans" cxnId="{D75D0849-CF5E-4F14-92E3-098200D6BEC9}">
      <dgm:prSet/>
      <dgm:spPr/>
      <dgm:t>
        <a:bodyPr/>
        <a:lstStyle/>
        <a:p>
          <a:endParaRPr lang="ru-RU"/>
        </a:p>
      </dgm:t>
    </dgm:pt>
    <dgm:pt modelId="{7A951921-123B-4FE6-98F7-6D21F62208E0}" type="sibTrans" cxnId="{D75D0849-CF5E-4F14-92E3-098200D6BEC9}">
      <dgm:prSet/>
      <dgm:spPr/>
      <dgm:t>
        <a:bodyPr/>
        <a:lstStyle/>
        <a:p>
          <a:endParaRPr lang="ru-RU"/>
        </a:p>
      </dgm:t>
    </dgm:pt>
    <dgm:pt modelId="{30EB4B89-C26B-4D43-AFCB-C0F3FDEE44E3}">
      <dgm:prSet phldrT="[Текст]"/>
      <dgm:spPr/>
      <dgm:t>
        <a:bodyPr/>
        <a:lstStyle/>
        <a:p>
          <a:r>
            <a:rPr lang="ru-RU" b="1" spc="-95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програмний</a:t>
          </a:r>
          <a:r>
            <a:rPr lang="ru-RU" b="1" spc="-9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комплекс  </a:t>
          </a:r>
          <a:r>
            <a:rPr lang="en-US" b="1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Pix4D</a:t>
          </a:r>
          <a:r>
            <a:rPr lang="uk-UA" b="1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en-US" b="1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bg1"/>
            </a:solidFill>
          </a:endParaRPr>
        </a:p>
      </dgm:t>
    </dgm:pt>
    <dgm:pt modelId="{F38528E9-2DD2-4F93-825F-B52FD9AF80EA}" type="parTrans" cxnId="{5165BD80-588D-4343-AF47-F1D67D74EAED}">
      <dgm:prSet/>
      <dgm:spPr/>
      <dgm:t>
        <a:bodyPr/>
        <a:lstStyle/>
        <a:p>
          <a:endParaRPr lang="ru-RU"/>
        </a:p>
      </dgm:t>
    </dgm:pt>
    <dgm:pt modelId="{09C7994A-CE82-4805-911F-0C295CC66F7D}" type="sibTrans" cxnId="{5165BD80-588D-4343-AF47-F1D67D74EAED}">
      <dgm:prSet/>
      <dgm:spPr/>
      <dgm:t>
        <a:bodyPr/>
        <a:lstStyle/>
        <a:p>
          <a:endParaRPr lang="ru-RU"/>
        </a:p>
      </dgm:t>
    </dgm:pt>
    <dgm:pt modelId="{179661AA-513C-46C8-816E-7308EB54E783}">
      <dgm:prSet phldrT="[Текст]"/>
      <dgm:spPr/>
      <dgm:t>
        <a:bodyPr/>
        <a:lstStyle/>
        <a:p>
          <a:r>
            <a:rPr lang="ru-RU" b="1" spc="-55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програмний</a:t>
          </a:r>
          <a:r>
            <a:rPr lang="ru-RU" b="1" spc="-26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spc="-9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  </a:t>
          </a:r>
          <a:r>
            <a:rPr lang="en-US" b="1" spc="-2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DroneDeploy</a:t>
          </a:r>
          <a:endParaRPr lang="ru-RU" dirty="0">
            <a:solidFill>
              <a:schemeClr val="bg1"/>
            </a:solidFill>
          </a:endParaRPr>
        </a:p>
      </dgm:t>
    </dgm:pt>
    <dgm:pt modelId="{0D019B36-A3FC-4199-91D2-5DB01F639AD4}" type="parTrans" cxnId="{F4833C99-37FC-44C7-A9B3-B009428F79BA}">
      <dgm:prSet/>
      <dgm:spPr/>
      <dgm:t>
        <a:bodyPr/>
        <a:lstStyle/>
        <a:p>
          <a:endParaRPr lang="ru-RU"/>
        </a:p>
      </dgm:t>
    </dgm:pt>
    <dgm:pt modelId="{D59FDB3E-233A-46EF-87D4-C7669E6FCCE9}" type="sibTrans" cxnId="{F4833C99-37FC-44C7-A9B3-B009428F79BA}">
      <dgm:prSet/>
      <dgm:spPr/>
      <dgm:t>
        <a:bodyPr/>
        <a:lstStyle/>
        <a:p>
          <a:endParaRPr lang="ru-RU"/>
        </a:p>
      </dgm:t>
    </dgm:pt>
    <dgm:pt modelId="{D1C6215E-582D-4D9E-8893-27CC158FFF86}" type="pres">
      <dgm:prSet presAssocID="{298F5D8C-BEE6-4F70-BC3D-6AB0EACCFA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2ECF93-179A-4EAC-8FDE-2CE57CE23A02}" type="pres">
      <dgm:prSet presAssocID="{A8C15E62-E184-4B87-93CA-89ABE8225801}" presName="composite" presStyleCnt="0"/>
      <dgm:spPr/>
    </dgm:pt>
    <dgm:pt modelId="{6E207537-FE9A-4095-84F8-86EF83EF7297}" type="pres">
      <dgm:prSet presAssocID="{A8C15E62-E184-4B87-93CA-89ABE822580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5CBADB-13E3-4AA5-8882-CD6B8DC9B173}" type="pres">
      <dgm:prSet presAssocID="{A8C15E62-E184-4B87-93CA-89ABE8225801}" presName="desTx" presStyleLbl="alignAccFollowNode1" presStyleIdx="0" presStyleCnt="3">
        <dgm:presLayoutVars>
          <dgm:bulletEnabled val="1"/>
        </dgm:presLayoutVars>
      </dgm:prSet>
      <dgm:spPr/>
    </dgm:pt>
    <dgm:pt modelId="{390AE5B5-DA1A-486E-8D81-B507568C2FF3}" type="pres">
      <dgm:prSet presAssocID="{7A951921-123B-4FE6-98F7-6D21F62208E0}" presName="space" presStyleCnt="0"/>
      <dgm:spPr/>
    </dgm:pt>
    <dgm:pt modelId="{51A8A709-655B-483A-A3AE-2AA235334060}" type="pres">
      <dgm:prSet presAssocID="{30EB4B89-C26B-4D43-AFCB-C0F3FDEE44E3}" presName="composite" presStyleCnt="0"/>
      <dgm:spPr/>
    </dgm:pt>
    <dgm:pt modelId="{F795B3D2-7876-4B23-AA91-DC09258903CA}" type="pres">
      <dgm:prSet presAssocID="{30EB4B89-C26B-4D43-AFCB-C0F3FDEE44E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D903C-2309-4242-9393-C9D092AB4631}" type="pres">
      <dgm:prSet presAssocID="{30EB4B89-C26B-4D43-AFCB-C0F3FDEE44E3}" presName="desTx" presStyleLbl="alignAccFollowNode1" presStyleIdx="1" presStyleCnt="3">
        <dgm:presLayoutVars>
          <dgm:bulletEnabled val="1"/>
        </dgm:presLayoutVars>
      </dgm:prSet>
      <dgm:spPr/>
    </dgm:pt>
    <dgm:pt modelId="{43B5F38B-D47C-4ED4-A360-74D0B327007F}" type="pres">
      <dgm:prSet presAssocID="{09C7994A-CE82-4805-911F-0C295CC66F7D}" presName="space" presStyleCnt="0"/>
      <dgm:spPr/>
    </dgm:pt>
    <dgm:pt modelId="{F3A7D3C8-D301-4591-B75F-6918AAEEB3B6}" type="pres">
      <dgm:prSet presAssocID="{179661AA-513C-46C8-816E-7308EB54E783}" presName="composite" presStyleCnt="0"/>
      <dgm:spPr/>
    </dgm:pt>
    <dgm:pt modelId="{34701931-2C2B-462A-B725-5CEB361DFB72}" type="pres">
      <dgm:prSet presAssocID="{179661AA-513C-46C8-816E-7308EB54E78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9DBD7-51E1-41DE-A1BC-852E6D9379EA}" type="pres">
      <dgm:prSet presAssocID="{179661AA-513C-46C8-816E-7308EB54E78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6E1DDBE-940B-407A-B858-20CF75BC315A}" type="presOf" srcId="{179661AA-513C-46C8-816E-7308EB54E783}" destId="{34701931-2C2B-462A-B725-5CEB361DFB72}" srcOrd="0" destOrd="0" presId="urn:microsoft.com/office/officeart/2005/8/layout/hList1"/>
    <dgm:cxn modelId="{F4833C99-37FC-44C7-A9B3-B009428F79BA}" srcId="{298F5D8C-BEE6-4F70-BC3D-6AB0EACCFA65}" destId="{179661AA-513C-46C8-816E-7308EB54E783}" srcOrd="2" destOrd="0" parTransId="{0D019B36-A3FC-4199-91D2-5DB01F639AD4}" sibTransId="{D59FDB3E-233A-46EF-87D4-C7669E6FCCE9}"/>
    <dgm:cxn modelId="{FFF7855F-B455-4497-8218-FAB1FE746DB7}" type="presOf" srcId="{A8C15E62-E184-4B87-93CA-89ABE8225801}" destId="{6E207537-FE9A-4095-84F8-86EF83EF7297}" srcOrd="0" destOrd="0" presId="urn:microsoft.com/office/officeart/2005/8/layout/hList1"/>
    <dgm:cxn modelId="{D75D0849-CF5E-4F14-92E3-098200D6BEC9}" srcId="{298F5D8C-BEE6-4F70-BC3D-6AB0EACCFA65}" destId="{A8C15E62-E184-4B87-93CA-89ABE8225801}" srcOrd="0" destOrd="0" parTransId="{22026272-F438-417B-9FB5-2841390F16B5}" sibTransId="{7A951921-123B-4FE6-98F7-6D21F62208E0}"/>
    <dgm:cxn modelId="{3E327332-34A6-40A3-81E7-7CDBD409812C}" type="presOf" srcId="{298F5D8C-BEE6-4F70-BC3D-6AB0EACCFA65}" destId="{D1C6215E-582D-4D9E-8893-27CC158FFF86}" srcOrd="0" destOrd="0" presId="urn:microsoft.com/office/officeart/2005/8/layout/hList1"/>
    <dgm:cxn modelId="{5165BD80-588D-4343-AF47-F1D67D74EAED}" srcId="{298F5D8C-BEE6-4F70-BC3D-6AB0EACCFA65}" destId="{30EB4B89-C26B-4D43-AFCB-C0F3FDEE44E3}" srcOrd="1" destOrd="0" parTransId="{F38528E9-2DD2-4F93-825F-B52FD9AF80EA}" sibTransId="{09C7994A-CE82-4805-911F-0C295CC66F7D}"/>
    <dgm:cxn modelId="{29869209-5EB9-412E-9797-5AA8256521AB}" type="presOf" srcId="{30EB4B89-C26B-4D43-AFCB-C0F3FDEE44E3}" destId="{F795B3D2-7876-4B23-AA91-DC09258903CA}" srcOrd="0" destOrd="0" presId="urn:microsoft.com/office/officeart/2005/8/layout/hList1"/>
    <dgm:cxn modelId="{8540B929-06D3-4496-BAC8-062F26F60263}" type="presParOf" srcId="{D1C6215E-582D-4D9E-8893-27CC158FFF86}" destId="{AC2ECF93-179A-4EAC-8FDE-2CE57CE23A02}" srcOrd="0" destOrd="0" presId="urn:microsoft.com/office/officeart/2005/8/layout/hList1"/>
    <dgm:cxn modelId="{8C7E322F-1289-4871-B7E5-7361274A5D34}" type="presParOf" srcId="{AC2ECF93-179A-4EAC-8FDE-2CE57CE23A02}" destId="{6E207537-FE9A-4095-84F8-86EF83EF7297}" srcOrd="0" destOrd="0" presId="urn:microsoft.com/office/officeart/2005/8/layout/hList1"/>
    <dgm:cxn modelId="{415A3990-0DC8-42A4-9313-C16516B021D2}" type="presParOf" srcId="{AC2ECF93-179A-4EAC-8FDE-2CE57CE23A02}" destId="{815CBADB-13E3-4AA5-8882-CD6B8DC9B173}" srcOrd="1" destOrd="0" presId="urn:microsoft.com/office/officeart/2005/8/layout/hList1"/>
    <dgm:cxn modelId="{9F8D411B-C034-42B2-8B68-9A0A200D4CA7}" type="presParOf" srcId="{D1C6215E-582D-4D9E-8893-27CC158FFF86}" destId="{390AE5B5-DA1A-486E-8D81-B507568C2FF3}" srcOrd="1" destOrd="0" presId="urn:microsoft.com/office/officeart/2005/8/layout/hList1"/>
    <dgm:cxn modelId="{E9CFB75C-F809-4DFF-9E00-5AF1F9BAB819}" type="presParOf" srcId="{D1C6215E-582D-4D9E-8893-27CC158FFF86}" destId="{51A8A709-655B-483A-A3AE-2AA235334060}" srcOrd="2" destOrd="0" presId="urn:microsoft.com/office/officeart/2005/8/layout/hList1"/>
    <dgm:cxn modelId="{DF9CC73C-043F-4486-BD33-5A63D3462672}" type="presParOf" srcId="{51A8A709-655B-483A-A3AE-2AA235334060}" destId="{F795B3D2-7876-4B23-AA91-DC09258903CA}" srcOrd="0" destOrd="0" presId="urn:microsoft.com/office/officeart/2005/8/layout/hList1"/>
    <dgm:cxn modelId="{855DDCE5-C1F2-4D13-BACA-EA8F41B1A06A}" type="presParOf" srcId="{51A8A709-655B-483A-A3AE-2AA235334060}" destId="{7C5D903C-2309-4242-9393-C9D092AB4631}" srcOrd="1" destOrd="0" presId="urn:microsoft.com/office/officeart/2005/8/layout/hList1"/>
    <dgm:cxn modelId="{F77B8537-3ECE-4A96-91FB-6963647963DF}" type="presParOf" srcId="{D1C6215E-582D-4D9E-8893-27CC158FFF86}" destId="{43B5F38B-D47C-4ED4-A360-74D0B327007F}" srcOrd="3" destOrd="0" presId="urn:microsoft.com/office/officeart/2005/8/layout/hList1"/>
    <dgm:cxn modelId="{6B232CC8-E64C-468E-A075-5A1B697D36CC}" type="presParOf" srcId="{D1C6215E-582D-4D9E-8893-27CC158FFF86}" destId="{F3A7D3C8-D301-4591-B75F-6918AAEEB3B6}" srcOrd="4" destOrd="0" presId="urn:microsoft.com/office/officeart/2005/8/layout/hList1"/>
    <dgm:cxn modelId="{8D74793D-3F3B-4B40-9E34-8681BF16C42E}" type="presParOf" srcId="{F3A7D3C8-D301-4591-B75F-6918AAEEB3B6}" destId="{34701931-2C2B-462A-B725-5CEB361DFB72}" srcOrd="0" destOrd="0" presId="urn:microsoft.com/office/officeart/2005/8/layout/hList1"/>
    <dgm:cxn modelId="{6D13DD06-1D5B-4C0E-AFA9-905B7B363070}" type="presParOf" srcId="{F3A7D3C8-D301-4591-B75F-6918AAEEB3B6}" destId="{5099DBD7-51E1-41DE-A1BC-852E6D9379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B354DD-5FE6-47E6-9E8B-15706FE09041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1064AC81-8F32-484A-8889-AAB851AC8ABD}">
      <dgm:prSet/>
      <dgm:spPr/>
      <dgm:t>
        <a:bodyPr/>
        <a:lstStyle/>
        <a:p>
          <a:pPr rtl="0"/>
          <a:r>
            <a:rPr lang="uk-UA" smtClean="0"/>
            <a:t>Аналіз сучасного стану земельних ресурсів України;</a:t>
          </a:r>
          <a:endParaRPr lang="ru-RU"/>
        </a:p>
      </dgm:t>
    </dgm:pt>
    <dgm:pt modelId="{112A3C2F-B7B0-4311-B584-D4B2C073E15E}" type="parTrans" cxnId="{629DFBCC-8E1B-4749-BB56-BE291A4A8C02}">
      <dgm:prSet/>
      <dgm:spPr/>
      <dgm:t>
        <a:bodyPr/>
        <a:lstStyle/>
        <a:p>
          <a:endParaRPr lang="ru-RU"/>
        </a:p>
      </dgm:t>
    </dgm:pt>
    <dgm:pt modelId="{E1E9DB96-D27F-47B7-98B9-58D7E70E0500}" type="sibTrans" cxnId="{629DFBCC-8E1B-4749-BB56-BE291A4A8C02}">
      <dgm:prSet/>
      <dgm:spPr/>
      <dgm:t>
        <a:bodyPr/>
        <a:lstStyle/>
        <a:p>
          <a:endParaRPr lang="ru-RU"/>
        </a:p>
      </dgm:t>
    </dgm:pt>
    <dgm:pt modelId="{6F425049-7848-4608-A16E-590D12BAD11D}">
      <dgm:prSet/>
      <dgm:spPr/>
      <dgm:t>
        <a:bodyPr/>
        <a:lstStyle/>
        <a:p>
          <a:pPr rtl="0"/>
          <a:r>
            <a:rPr lang="uk-UA" smtClean="0"/>
            <a:t>Актуальність розвитку земельно-кадастрової системи в Україні;</a:t>
          </a:r>
          <a:endParaRPr lang="ru-RU"/>
        </a:p>
      </dgm:t>
    </dgm:pt>
    <dgm:pt modelId="{E2E5D018-40D8-496F-81A4-8CA22A03470B}" type="parTrans" cxnId="{F5FFD212-C476-498A-AF69-7E580B3C1486}">
      <dgm:prSet/>
      <dgm:spPr/>
      <dgm:t>
        <a:bodyPr/>
        <a:lstStyle/>
        <a:p>
          <a:endParaRPr lang="ru-RU"/>
        </a:p>
      </dgm:t>
    </dgm:pt>
    <dgm:pt modelId="{C0044810-D238-40B3-B836-68090D805360}" type="sibTrans" cxnId="{F5FFD212-C476-498A-AF69-7E580B3C1486}">
      <dgm:prSet/>
      <dgm:spPr/>
      <dgm:t>
        <a:bodyPr/>
        <a:lstStyle/>
        <a:p>
          <a:endParaRPr lang="ru-RU"/>
        </a:p>
      </dgm:t>
    </dgm:pt>
    <dgm:pt modelId="{22443922-85C9-465B-A5B0-36BDC096B43E}">
      <dgm:prSet/>
      <dgm:spPr/>
      <dgm:t>
        <a:bodyPr/>
        <a:lstStyle/>
        <a:p>
          <a:pPr rtl="0"/>
          <a:r>
            <a:rPr lang="uk-UA" smtClean="0"/>
            <a:t>Аналіз формування кадастровий систем у зарубіжних країнах;</a:t>
          </a:r>
          <a:endParaRPr lang="ru-RU"/>
        </a:p>
      </dgm:t>
    </dgm:pt>
    <dgm:pt modelId="{F5E75F73-64D0-4C57-B937-2AE551E58E2A}" type="parTrans" cxnId="{8D0030C1-150C-40FE-BF3B-48F59A3A0693}">
      <dgm:prSet/>
      <dgm:spPr/>
      <dgm:t>
        <a:bodyPr/>
        <a:lstStyle/>
        <a:p>
          <a:endParaRPr lang="ru-RU"/>
        </a:p>
      </dgm:t>
    </dgm:pt>
    <dgm:pt modelId="{3F66321F-4DC5-40B8-80D9-EE0DDA732E5E}" type="sibTrans" cxnId="{8D0030C1-150C-40FE-BF3B-48F59A3A0693}">
      <dgm:prSet/>
      <dgm:spPr/>
      <dgm:t>
        <a:bodyPr/>
        <a:lstStyle/>
        <a:p>
          <a:endParaRPr lang="ru-RU"/>
        </a:p>
      </dgm:t>
    </dgm:pt>
    <dgm:pt modelId="{7D567689-536E-49C3-8B79-22AC0B2B99DC}">
      <dgm:prSet/>
      <dgm:spPr/>
      <dgm:t>
        <a:bodyPr/>
        <a:lstStyle/>
        <a:p>
          <a:pPr rtl="0"/>
          <a:r>
            <a:rPr lang="uk-UA" smtClean="0"/>
            <a:t>Використання програмних засобів у землеустрої;</a:t>
          </a:r>
          <a:endParaRPr lang="ru-RU"/>
        </a:p>
      </dgm:t>
    </dgm:pt>
    <dgm:pt modelId="{F8B9AAB4-9238-4E35-8747-649506C5CF32}" type="parTrans" cxnId="{F73E58B3-4CF5-42A9-A09B-5BCCEEFFABA0}">
      <dgm:prSet/>
      <dgm:spPr/>
      <dgm:t>
        <a:bodyPr/>
        <a:lstStyle/>
        <a:p>
          <a:endParaRPr lang="ru-RU"/>
        </a:p>
      </dgm:t>
    </dgm:pt>
    <dgm:pt modelId="{44677614-C0A8-4CE5-A2EE-E9AF6320D6D3}" type="sibTrans" cxnId="{F73E58B3-4CF5-42A9-A09B-5BCCEEFFABA0}">
      <dgm:prSet/>
      <dgm:spPr/>
      <dgm:t>
        <a:bodyPr/>
        <a:lstStyle/>
        <a:p>
          <a:endParaRPr lang="ru-RU"/>
        </a:p>
      </dgm:t>
    </dgm:pt>
    <dgm:pt modelId="{D3D411DE-4D5F-4DDB-94AC-22D496CEDEEF}">
      <dgm:prSet/>
      <dgm:spPr/>
      <dgm:t>
        <a:bodyPr/>
        <a:lstStyle/>
        <a:p>
          <a:pPr rtl="0"/>
          <a:r>
            <a:rPr lang="uk-UA" dirty="0" smtClean="0"/>
            <a:t>3</a:t>
          </a:r>
          <a:r>
            <a:rPr lang="en-US" dirty="0" smtClean="0"/>
            <a:t>D</a:t>
          </a:r>
          <a:r>
            <a:rPr lang="uk-UA" dirty="0" smtClean="0"/>
            <a:t> кадастр як інноваційна складова управління земельними ресурсами;</a:t>
          </a:r>
          <a:endParaRPr lang="ru-RU" dirty="0"/>
        </a:p>
      </dgm:t>
    </dgm:pt>
    <dgm:pt modelId="{896CAEED-C26D-4FC5-A01D-3EC9EE8F40E4}" type="parTrans" cxnId="{7DD27EBD-9B82-4D43-ADDC-D0AFB02ED9A2}">
      <dgm:prSet/>
      <dgm:spPr/>
      <dgm:t>
        <a:bodyPr/>
        <a:lstStyle/>
        <a:p>
          <a:endParaRPr lang="ru-RU"/>
        </a:p>
      </dgm:t>
    </dgm:pt>
    <dgm:pt modelId="{DE7214DC-EC1D-47E9-B680-C36BD424C590}" type="sibTrans" cxnId="{7DD27EBD-9B82-4D43-ADDC-D0AFB02ED9A2}">
      <dgm:prSet/>
      <dgm:spPr/>
      <dgm:t>
        <a:bodyPr/>
        <a:lstStyle/>
        <a:p>
          <a:endParaRPr lang="ru-RU"/>
        </a:p>
      </dgm:t>
    </dgm:pt>
    <dgm:pt modelId="{3CFA73B7-6EDB-4AD8-A20A-76B43E07CB20}">
      <dgm:prSet/>
      <dgm:spPr/>
      <dgm:t>
        <a:bodyPr/>
        <a:lstStyle/>
        <a:p>
          <a:pPr rtl="0"/>
          <a:r>
            <a:rPr lang="uk-UA" smtClean="0"/>
            <a:t>Консолідація земель;</a:t>
          </a:r>
          <a:endParaRPr lang="ru-RU"/>
        </a:p>
      </dgm:t>
    </dgm:pt>
    <dgm:pt modelId="{41D86286-DD97-4AD0-804D-39B6EDA7C220}" type="parTrans" cxnId="{5CC1B596-45FC-410B-B7A7-EF7FB0386670}">
      <dgm:prSet/>
      <dgm:spPr/>
      <dgm:t>
        <a:bodyPr/>
        <a:lstStyle/>
        <a:p>
          <a:endParaRPr lang="ru-RU"/>
        </a:p>
      </dgm:t>
    </dgm:pt>
    <dgm:pt modelId="{4EFD0215-B99F-450F-A5D4-7E4D34276552}" type="sibTrans" cxnId="{5CC1B596-45FC-410B-B7A7-EF7FB0386670}">
      <dgm:prSet/>
      <dgm:spPr/>
      <dgm:t>
        <a:bodyPr/>
        <a:lstStyle/>
        <a:p>
          <a:endParaRPr lang="ru-RU"/>
        </a:p>
      </dgm:t>
    </dgm:pt>
    <dgm:pt modelId="{9B1F5A4B-5A0A-458F-A390-4822A037BC90}">
      <dgm:prSet/>
      <dgm:spPr/>
      <dgm:t>
        <a:bodyPr/>
        <a:lstStyle/>
        <a:p>
          <a:pPr rtl="0"/>
          <a:r>
            <a:rPr lang="uk-UA" smtClean="0"/>
            <a:t>Нормативна грошова оцінка земель сільськогосподарського призначення;</a:t>
          </a:r>
          <a:endParaRPr lang="ru-RU"/>
        </a:p>
      </dgm:t>
    </dgm:pt>
    <dgm:pt modelId="{F69D1BCE-2267-4A61-A674-245F580C3371}" type="parTrans" cxnId="{8AAE8418-4362-4CAA-BA9E-2C60C24465D6}">
      <dgm:prSet/>
      <dgm:spPr/>
      <dgm:t>
        <a:bodyPr/>
        <a:lstStyle/>
        <a:p>
          <a:endParaRPr lang="ru-RU"/>
        </a:p>
      </dgm:t>
    </dgm:pt>
    <dgm:pt modelId="{39E427DE-676E-4006-AF97-828A007A57EB}" type="sibTrans" cxnId="{8AAE8418-4362-4CAA-BA9E-2C60C24465D6}">
      <dgm:prSet/>
      <dgm:spPr/>
      <dgm:t>
        <a:bodyPr/>
        <a:lstStyle/>
        <a:p>
          <a:endParaRPr lang="ru-RU"/>
        </a:p>
      </dgm:t>
    </dgm:pt>
    <dgm:pt modelId="{81046F3D-DD44-4E50-9AFE-56226882D55E}">
      <dgm:prSet/>
      <dgm:spPr/>
      <dgm:t>
        <a:bodyPr/>
        <a:lstStyle/>
        <a:p>
          <a:pPr rtl="0"/>
          <a:r>
            <a:rPr lang="uk-UA" smtClean="0"/>
            <a:t>Особливості обробки даних дистанційного зондування Землі;</a:t>
          </a:r>
          <a:endParaRPr lang="ru-RU"/>
        </a:p>
      </dgm:t>
    </dgm:pt>
    <dgm:pt modelId="{A8CCF57E-2F5C-4875-8627-4C57CB8047F3}" type="parTrans" cxnId="{B5F57E67-3EE3-4B8B-B94E-9DC86DC42123}">
      <dgm:prSet/>
      <dgm:spPr/>
      <dgm:t>
        <a:bodyPr/>
        <a:lstStyle/>
        <a:p>
          <a:endParaRPr lang="ru-RU"/>
        </a:p>
      </dgm:t>
    </dgm:pt>
    <dgm:pt modelId="{EE58E4D7-A575-4323-8DD8-6AAAB10BA622}" type="sibTrans" cxnId="{B5F57E67-3EE3-4B8B-B94E-9DC86DC42123}">
      <dgm:prSet/>
      <dgm:spPr/>
      <dgm:t>
        <a:bodyPr/>
        <a:lstStyle/>
        <a:p>
          <a:endParaRPr lang="ru-RU"/>
        </a:p>
      </dgm:t>
    </dgm:pt>
    <dgm:pt modelId="{1FA2B9B9-4606-4450-BB5C-159E1FADD4D6}">
      <dgm:prSet/>
      <dgm:spPr/>
      <dgm:t>
        <a:bodyPr/>
        <a:lstStyle/>
        <a:p>
          <a:pPr rtl="0"/>
          <a:r>
            <a:rPr lang="uk-UA" smtClean="0"/>
            <a:t>Фотограмметричний моніторинг земель; </a:t>
          </a:r>
          <a:endParaRPr lang="ru-RU"/>
        </a:p>
      </dgm:t>
    </dgm:pt>
    <dgm:pt modelId="{FCA8F172-BF69-4D64-B7EA-5D77425485B6}" type="parTrans" cxnId="{DCB08431-493A-4BDD-9BB5-B849CD1FAC94}">
      <dgm:prSet/>
      <dgm:spPr/>
      <dgm:t>
        <a:bodyPr/>
        <a:lstStyle/>
        <a:p>
          <a:endParaRPr lang="ru-RU"/>
        </a:p>
      </dgm:t>
    </dgm:pt>
    <dgm:pt modelId="{7C06C9EB-7F33-4F48-9CAB-30ACB2685B59}" type="sibTrans" cxnId="{DCB08431-493A-4BDD-9BB5-B849CD1FAC94}">
      <dgm:prSet/>
      <dgm:spPr/>
      <dgm:t>
        <a:bodyPr/>
        <a:lstStyle/>
        <a:p>
          <a:endParaRPr lang="ru-RU"/>
        </a:p>
      </dgm:t>
    </dgm:pt>
    <dgm:pt modelId="{918B1677-DE71-4A78-B33E-BA4AEFBBCF1A}">
      <dgm:prSet/>
      <dgm:spPr/>
      <dgm:t>
        <a:bodyPr/>
        <a:lstStyle/>
        <a:p>
          <a:pPr rtl="0"/>
          <a:r>
            <a:rPr lang="uk-UA" smtClean="0"/>
            <a:t>Прогресивні принципи виявлення наслідків деградаційних процесів;</a:t>
          </a:r>
          <a:endParaRPr lang="ru-RU"/>
        </a:p>
      </dgm:t>
    </dgm:pt>
    <dgm:pt modelId="{09C1E58C-3213-4227-950B-8D4C11711B7E}" type="parTrans" cxnId="{CE06E613-C4CF-44CE-A545-48D0DBF3B753}">
      <dgm:prSet/>
      <dgm:spPr/>
      <dgm:t>
        <a:bodyPr/>
        <a:lstStyle/>
        <a:p>
          <a:endParaRPr lang="ru-RU"/>
        </a:p>
      </dgm:t>
    </dgm:pt>
    <dgm:pt modelId="{68B24508-3353-48BB-B453-CAC72C6252D3}" type="sibTrans" cxnId="{CE06E613-C4CF-44CE-A545-48D0DBF3B753}">
      <dgm:prSet/>
      <dgm:spPr/>
      <dgm:t>
        <a:bodyPr/>
        <a:lstStyle/>
        <a:p>
          <a:endParaRPr lang="ru-RU"/>
        </a:p>
      </dgm:t>
    </dgm:pt>
    <dgm:pt modelId="{7E8FB3B6-2C38-4210-A750-35A67F7FFB79}">
      <dgm:prSet/>
      <dgm:spPr/>
      <dgm:t>
        <a:bodyPr/>
        <a:lstStyle/>
        <a:p>
          <a:pPr rtl="0"/>
          <a:r>
            <a:rPr lang="uk-UA" smtClean="0"/>
            <a:t>Питання рекультивації порушених земель в Україні;</a:t>
          </a:r>
          <a:endParaRPr lang="ru-RU"/>
        </a:p>
      </dgm:t>
    </dgm:pt>
    <dgm:pt modelId="{C15CD08A-8DED-47C4-86EA-347AC8C50C3D}" type="parTrans" cxnId="{F77867E8-E3FE-4944-8117-016E1A28D9A1}">
      <dgm:prSet/>
      <dgm:spPr/>
      <dgm:t>
        <a:bodyPr/>
        <a:lstStyle/>
        <a:p>
          <a:endParaRPr lang="ru-RU"/>
        </a:p>
      </dgm:t>
    </dgm:pt>
    <dgm:pt modelId="{349766B2-B88C-45C5-810A-ACD4C82F5F89}" type="sibTrans" cxnId="{F77867E8-E3FE-4944-8117-016E1A28D9A1}">
      <dgm:prSet/>
      <dgm:spPr/>
      <dgm:t>
        <a:bodyPr/>
        <a:lstStyle/>
        <a:p>
          <a:endParaRPr lang="ru-RU"/>
        </a:p>
      </dgm:t>
    </dgm:pt>
    <dgm:pt modelId="{759360BB-ACC6-4B3B-9C64-E059598FFA1B}">
      <dgm:prSet/>
      <dgm:spPr/>
      <dgm:t>
        <a:bodyPr/>
        <a:lstStyle/>
        <a:p>
          <a:pPr rtl="0"/>
          <a:r>
            <a:rPr lang="uk-UA" smtClean="0"/>
            <a:t>Сучасний стан земельних ресурсів України: проблеми та шляхи їх вирішення;</a:t>
          </a:r>
          <a:endParaRPr lang="ru-RU"/>
        </a:p>
      </dgm:t>
    </dgm:pt>
    <dgm:pt modelId="{7DD7513F-04B2-4996-823B-16D615B5A385}" type="parTrans" cxnId="{DA159D13-3A43-4D44-82A8-DAD4E6C29480}">
      <dgm:prSet/>
      <dgm:spPr/>
      <dgm:t>
        <a:bodyPr/>
        <a:lstStyle/>
        <a:p>
          <a:endParaRPr lang="ru-RU"/>
        </a:p>
      </dgm:t>
    </dgm:pt>
    <dgm:pt modelId="{8CF55B20-B12A-40D1-9082-16CBF3AEAF70}" type="sibTrans" cxnId="{DA159D13-3A43-4D44-82A8-DAD4E6C29480}">
      <dgm:prSet/>
      <dgm:spPr/>
      <dgm:t>
        <a:bodyPr/>
        <a:lstStyle/>
        <a:p>
          <a:endParaRPr lang="ru-RU"/>
        </a:p>
      </dgm:t>
    </dgm:pt>
    <dgm:pt modelId="{C37BB700-8B7D-443E-842E-EB84AC7661D1}">
      <dgm:prSet/>
      <dgm:spPr/>
      <dgm:t>
        <a:bodyPr/>
        <a:lstStyle/>
        <a:p>
          <a:pPr rtl="0"/>
          <a:r>
            <a:rPr lang="uk-UA" smtClean="0"/>
            <a:t>Форми власності на землю та закономірності їх розвитку;</a:t>
          </a:r>
          <a:endParaRPr lang="ru-RU"/>
        </a:p>
      </dgm:t>
    </dgm:pt>
    <dgm:pt modelId="{43C6E8AD-828C-46DB-8773-6C68C271BBEC}" type="parTrans" cxnId="{DB3FA8B6-9A04-415A-BAA5-BE7E16EFF12F}">
      <dgm:prSet/>
      <dgm:spPr/>
      <dgm:t>
        <a:bodyPr/>
        <a:lstStyle/>
        <a:p>
          <a:endParaRPr lang="ru-RU"/>
        </a:p>
      </dgm:t>
    </dgm:pt>
    <dgm:pt modelId="{825F1089-F367-47B3-8CAD-077C03FD9C4F}" type="sibTrans" cxnId="{DB3FA8B6-9A04-415A-BAA5-BE7E16EFF12F}">
      <dgm:prSet/>
      <dgm:spPr/>
      <dgm:t>
        <a:bodyPr/>
        <a:lstStyle/>
        <a:p>
          <a:endParaRPr lang="ru-RU"/>
        </a:p>
      </dgm:t>
    </dgm:pt>
    <dgm:pt modelId="{42FE9394-74D1-403E-98C2-D96E49FE262A}">
      <dgm:prSet/>
      <dgm:spPr/>
      <dgm:t>
        <a:bodyPr/>
        <a:lstStyle/>
        <a:p>
          <a:pPr rtl="0"/>
          <a:r>
            <a:rPr lang="uk-UA" smtClean="0"/>
            <a:t>Охорона та раціональне використання земельних ресурсів об’єднаних територіальних громад</a:t>
          </a:r>
          <a:endParaRPr lang="ru-RU"/>
        </a:p>
      </dgm:t>
    </dgm:pt>
    <dgm:pt modelId="{8C95D69E-B145-4E18-9434-7F0971622B12}" type="parTrans" cxnId="{2D979D00-29DA-48C3-862F-59AEB6A2465D}">
      <dgm:prSet/>
      <dgm:spPr/>
      <dgm:t>
        <a:bodyPr/>
        <a:lstStyle/>
        <a:p>
          <a:endParaRPr lang="ru-RU"/>
        </a:p>
      </dgm:t>
    </dgm:pt>
    <dgm:pt modelId="{4AFB6218-8841-4B6F-8D54-A12231560CAD}" type="sibTrans" cxnId="{2D979D00-29DA-48C3-862F-59AEB6A2465D}">
      <dgm:prSet/>
      <dgm:spPr/>
      <dgm:t>
        <a:bodyPr/>
        <a:lstStyle/>
        <a:p>
          <a:endParaRPr lang="ru-RU"/>
        </a:p>
      </dgm:t>
    </dgm:pt>
    <dgm:pt modelId="{5C4FFCF0-183D-4E70-B240-C450BE1AE199}">
      <dgm:prSet/>
      <dgm:spPr/>
      <dgm:t>
        <a:bodyPr/>
        <a:lstStyle/>
        <a:p>
          <a:pPr rtl="0"/>
          <a:r>
            <a:rPr lang="uk-UA" smtClean="0"/>
            <a:t>Ринок землі України та перспективи його розвитку.    </a:t>
          </a:r>
          <a:endParaRPr lang="ru-RU"/>
        </a:p>
      </dgm:t>
    </dgm:pt>
    <dgm:pt modelId="{6837A8EC-35CE-4AC9-87DE-6AF907C51A72}" type="parTrans" cxnId="{23A117B0-6ECC-4BEE-923F-88706F7BD25B}">
      <dgm:prSet/>
      <dgm:spPr/>
      <dgm:t>
        <a:bodyPr/>
        <a:lstStyle/>
        <a:p>
          <a:endParaRPr lang="ru-RU"/>
        </a:p>
      </dgm:t>
    </dgm:pt>
    <dgm:pt modelId="{FCA78374-3ACC-4273-B2EE-308E1679387D}" type="sibTrans" cxnId="{23A117B0-6ECC-4BEE-923F-88706F7BD25B}">
      <dgm:prSet/>
      <dgm:spPr/>
      <dgm:t>
        <a:bodyPr/>
        <a:lstStyle/>
        <a:p>
          <a:endParaRPr lang="ru-RU"/>
        </a:p>
      </dgm:t>
    </dgm:pt>
    <dgm:pt modelId="{E250A7D3-D5F7-425C-956C-937676B369DF}" type="pres">
      <dgm:prSet presAssocID="{BEB354DD-5FE6-47E6-9E8B-15706FE090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6F7DA2-59A8-40DB-A382-803118530D81}" type="pres">
      <dgm:prSet presAssocID="{1064AC81-8F32-484A-8889-AAB851AC8ABD}" presName="parentText" presStyleLbl="node1" presStyleIdx="0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87E9B-6FC1-42E2-9EA5-EEEE68E92620}" type="pres">
      <dgm:prSet presAssocID="{E1E9DB96-D27F-47B7-98B9-58D7E70E0500}" presName="spacer" presStyleCnt="0"/>
      <dgm:spPr/>
    </dgm:pt>
    <dgm:pt modelId="{0C7224DD-F0D6-4ABE-B382-AAF03B75D409}" type="pres">
      <dgm:prSet presAssocID="{6F425049-7848-4608-A16E-590D12BAD11D}" presName="parentText" presStyleLbl="node1" presStyleIdx="1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92E24-4AF0-4840-B7D8-6529352CC58E}" type="pres">
      <dgm:prSet presAssocID="{C0044810-D238-40B3-B836-68090D805360}" presName="spacer" presStyleCnt="0"/>
      <dgm:spPr/>
    </dgm:pt>
    <dgm:pt modelId="{C35CC5E2-31C5-4994-947D-0232205F7E3E}" type="pres">
      <dgm:prSet presAssocID="{22443922-85C9-465B-A5B0-36BDC096B43E}" presName="parentText" presStyleLbl="node1" presStyleIdx="2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EFE5D-6705-4EAF-9F65-D2AD64BC10E3}" type="pres">
      <dgm:prSet presAssocID="{3F66321F-4DC5-40B8-80D9-EE0DDA732E5E}" presName="spacer" presStyleCnt="0"/>
      <dgm:spPr/>
    </dgm:pt>
    <dgm:pt modelId="{3B027904-BDB4-46F7-9E85-6A44B770BAEB}" type="pres">
      <dgm:prSet presAssocID="{7D567689-536E-49C3-8B79-22AC0B2B99DC}" presName="parentText" presStyleLbl="node1" presStyleIdx="3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7DBFB9-460D-44EC-84E4-46FD945BE261}" type="pres">
      <dgm:prSet presAssocID="{44677614-C0A8-4CE5-A2EE-E9AF6320D6D3}" presName="spacer" presStyleCnt="0"/>
      <dgm:spPr/>
    </dgm:pt>
    <dgm:pt modelId="{64029A9B-A006-46A9-A5C0-86274EEE04E0}" type="pres">
      <dgm:prSet presAssocID="{D3D411DE-4D5F-4DDB-94AC-22D496CEDEEF}" presName="parentText" presStyleLbl="node1" presStyleIdx="4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11031-392C-47F3-89BD-2EB17E1D45C1}" type="pres">
      <dgm:prSet presAssocID="{DE7214DC-EC1D-47E9-B680-C36BD424C590}" presName="spacer" presStyleCnt="0"/>
      <dgm:spPr/>
    </dgm:pt>
    <dgm:pt modelId="{2E682253-2CAD-4A0B-9706-EA61A12BFFD6}" type="pres">
      <dgm:prSet presAssocID="{3CFA73B7-6EDB-4AD8-A20A-76B43E07CB20}" presName="parentText" presStyleLbl="node1" presStyleIdx="5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9E83C-CEB4-4ACC-89A0-54EF4E046003}" type="pres">
      <dgm:prSet presAssocID="{4EFD0215-B99F-450F-A5D4-7E4D34276552}" presName="spacer" presStyleCnt="0"/>
      <dgm:spPr/>
    </dgm:pt>
    <dgm:pt modelId="{BE0FEA0C-FDC7-4EED-8FC0-3FE02BC53949}" type="pres">
      <dgm:prSet presAssocID="{9B1F5A4B-5A0A-458F-A390-4822A037BC90}" presName="parentText" presStyleLbl="node1" presStyleIdx="6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45F68-1235-4E8F-8C03-8AC6F1F3DA17}" type="pres">
      <dgm:prSet presAssocID="{39E427DE-676E-4006-AF97-828A007A57EB}" presName="spacer" presStyleCnt="0"/>
      <dgm:spPr/>
    </dgm:pt>
    <dgm:pt modelId="{0052669E-DB6B-44D7-BB23-4DF508FFBA41}" type="pres">
      <dgm:prSet presAssocID="{81046F3D-DD44-4E50-9AFE-56226882D55E}" presName="parentText" presStyleLbl="node1" presStyleIdx="7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FF9D5-F40C-4013-82E8-CD5BB807AD05}" type="pres">
      <dgm:prSet presAssocID="{EE58E4D7-A575-4323-8DD8-6AAAB10BA622}" presName="spacer" presStyleCnt="0"/>
      <dgm:spPr/>
    </dgm:pt>
    <dgm:pt modelId="{E6CF4E36-9701-446C-A12B-C80EED9DE28C}" type="pres">
      <dgm:prSet presAssocID="{1FA2B9B9-4606-4450-BB5C-159E1FADD4D6}" presName="parentText" presStyleLbl="node1" presStyleIdx="8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756A1-D79D-48B9-A331-45904E825C74}" type="pres">
      <dgm:prSet presAssocID="{7C06C9EB-7F33-4F48-9CAB-30ACB2685B59}" presName="spacer" presStyleCnt="0"/>
      <dgm:spPr/>
    </dgm:pt>
    <dgm:pt modelId="{D8648007-EB41-4367-A25A-CD2774B7F26E}" type="pres">
      <dgm:prSet presAssocID="{918B1677-DE71-4A78-B33E-BA4AEFBBCF1A}" presName="parentText" presStyleLbl="node1" presStyleIdx="9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C943A1-C29A-4650-A1A9-8C468FC1E13B}" type="pres">
      <dgm:prSet presAssocID="{68B24508-3353-48BB-B453-CAC72C6252D3}" presName="spacer" presStyleCnt="0"/>
      <dgm:spPr/>
    </dgm:pt>
    <dgm:pt modelId="{127CC415-21D5-426E-92B6-ECCD77C39610}" type="pres">
      <dgm:prSet presAssocID="{7E8FB3B6-2C38-4210-A750-35A67F7FFB79}" presName="parentText" presStyleLbl="node1" presStyleIdx="10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54DBA9-8282-440D-B06B-1A5CA3379E74}" type="pres">
      <dgm:prSet presAssocID="{349766B2-B88C-45C5-810A-ACD4C82F5F89}" presName="spacer" presStyleCnt="0"/>
      <dgm:spPr/>
    </dgm:pt>
    <dgm:pt modelId="{ACBCBBF6-E5DE-4227-8FC1-07ED66A9B211}" type="pres">
      <dgm:prSet presAssocID="{759360BB-ACC6-4B3B-9C64-E059598FFA1B}" presName="parentText" presStyleLbl="node1" presStyleIdx="11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DF3F3-860C-4D3A-A73A-14BEE19004DE}" type="pres">
      <dgm:prSet presAssocID="{8CF55B20-B12A-40D1-9082-16CBF3AEAF70}" presName="spacer" presStyleCnt="0"/>
      <dgm:spPr/>
    </dgm:pt>
    <dgm:pt modelId="{609E47AE-D655-45FF-BF12-7DB807D73C84}" type="pres">
      <dgm:prSet presAssocID="{C37BB700-8B7D-443E-842E-EB84AC7661D1}" presName="parentText" presStyleLbl="node1" presStyleIdx="12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F3449-80B9-4816-9BE3-5B5DCEEE41D3}" type="pres">
      <dgm:prSet presAssocID="{825F1089-F367-47B3-8CAD-077C03FD9C4F}" presName="spacer" presStyleCnt="0"/>
      <dgm:spPr/>
    </dgm:pt>
    <dgm:pt modelId="{08DB2FFB-76C6-4668-B2F0-2C9249F438ED}" type="pres">
      <dgm:prSet presAssocID="{42FE9394-74D1-403E-98C2-D96E49FE262A}" presName="parentText" presStyleLbl="node1" presStyleIdx="13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765B2-F372-41EC-A63A-495C9A57237C}" type="pres">
      <dgm:prSet presAssocID="{4AFB6218-8841-4B6F-8D54-A12231560CAD}" presName="spacer" presStyleCnt="0"/>
      <dgm:spPr/>
    </dgm:pt>
    <dgm:pt modelId="{238E50CD-2111-4458-BAF1-1AF2ECFD73A6}" type="pres">
      <dgm:prSet presAssocID="{5C4FFCF0-183D-4E70-B240-C450BE1AE199}" presName="parentText" presStyleLbl="node1" presStyleIdx="14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D63F32-3FF4-4540-B7D5-0D14A671411C}" type="presOf" srcId="{C37BB700-8B7D-443E-842E-EB84AC7661D1}" destId="{609E47AE-D655-45FF-BF12-7DB807D73C84}" srcOrd="0" destOrd="0" presId="urn:microsoft.com/office/officeart/2005/8/layout/vList2"/>
    <dgm:cxn modelId="{5CC1B596-45FC-410B-B7A7-EF7FB0386670}" srcId="{BEB354DD-5FE6-47E6-9E8B-15706FE09041}" destId="{3CFA73B7-6EDB-4AD8-A20A-76B43E07CB20}" srcOrd="5" destOrd="0" parTransId="{41D86286-DD97-4AD0-804D-39B6EDA7C220}" sibTransId="{4EFD0215-B99F-450F-A5D4-7E4D34276552}"/>
    <dgm:cxn modelId="{C5068942-52B0-4ACA-86CB-15BB25ECC003}" type="presOf" srcId="{918B1677-DE71-4A78-B33E-BA4AEFBBCF1A}" destId="{D8648007-EB41-4367-A25A-CD2774B7F26E}" srcOrd="0" destOrd="0" presId="urn:microsoft.com/office/officeart/2005/8/layout/vList2"/>
    <dgm:cxn modelId="{AF8E3F45-084C-4964-ABCE-19C5BA43E7B6}" type="presOf" srcId="{1FA2B9B9-4606-4450-BB5C-159E1FADD4D6}" destId="{E6CF4E36-9701-446C-A12B-C80EED9DE28C}" srcOrd="0" destOrd="0" presId="urn:microsoft.com/office/officeart/2005/8/layout/vList2"/>
    <dgm:cxn modelId="{CE06E613-C4CF-44CE-A545-48D0DBF3B753}" srcId="{BEB354DD-5FE6-47E6-9E8B-15706FE09041}" destId="{918B1677-DE71-4A78-B33E-BA4AEFBBCF1A}" srcOrd="9" destOrd="0" parTransId="{09C1E58C-3213-4227-950B-8D4C11711B7E}" sibTransId="{68B24508-3353-48BB-B453-CAC72C6252D3}"/>
    <dgm:cxn modelId="{113EAEA3-DB04-40D7-93F6-9FE7ED684D70}" type="presOf" srcId="{7D567689-536E-49C3-8B79-22AC0B2B99DC}" destId="{3B027904-BDB4-46F7-9E85-6A44B770BAEB}" srcOrd="0" destOrd="0" presId="urn:microsoft.com/office/officeart/2005/8/layout/vList2"/>
    <dgm:cxn modelId="{CD764E25-8E67-4CB9-AAA4-9FC1866F5F11}" type="presOf" srcId="{22443922-85C9-465B-A5B0-36BDC096B43E}" destId="{C35CC5E2-31C5-4994-947D-0232205F7E3E}" srcOrd="0" destOrd="0" presId="urn:microsoft.com/office/officeart/2005/8/layout/vList2"/>
    <dgm:cxn modelId="{F73E58B3-4CF5-42A9-A09B-5BCCEEFFABA0}" srcId="{BEB354DD-5FE6-47E6-9E8B-15706FE09041}" destId="{7D567689-536E-49C3-8B79-22AC0B2B99DC}" srcOrd="3" destOrd="0" parTransId="{F8B9AAB4-9238-4E35-8747-649506C5CF32}" sibTransId="{44677614-C0A8-4CE5-A2EE-E9AF6320D6D3}"/>
    <dgm:cxn modelId="{A199AF11-CDE0-4351-B1DF-1C0D4B82EE71}" type="presOf" srcId="{7E8FB3B6-2C38-4210-A750-35A67F7FFB79}" destId="{127CC415-21D5-426E-92B6-ECCD77C39610}" srcOrd="0" destOrd="0" presId="urn:microsoft.com/office/officeart/2005/8/layout/vList2"/>
    <dgm:cxn modelId="{2D979D00-29DA-48C3-862F-59AEB6A2465D}" srcId="{BEB354DD-5FE6-47E6-9E8B-15706FE09041}" destId="{42FE9394-74D1-403E-98C2-D96E49FE262A}" srcOrd="13" destOrd="0" parTransId="{8C95D69E-B145-4E18-9434-7F0971622B12}" sibTransId="{4AFB6218-8841-4B6F-8D54-A12231560CAD}"/>
    <dgm:cxn modelId="{D6E7D83C-73AD-40CB-883C-B9F38552DBBB}" type="presOf" srcId="{BEB354DD-5FE6-47E6-9E8B-15706FE09041}" destId="{E250A7D3-D5F7-425C-956C-937676B369DF}" srcOrd="0" destOrd="0" presId="urn:microsoft.com/office/officeart/2005/8/layout/vList2"/>
    <dgm:cxn modelId="{DA159D13-3A43-4D44-82A8-DAD4E6C29480}" srcId="{BEB354DD-5FE6-47E6-9E8B-15706FE09041}" destId="{759360BB-ACC6-4B3B-9C64-E059598FFA1B}" srcOrd="11" destOrd="0" parTransId="{7DD7513F-04B2-4996-823B-16D615B5A385}" sibTransId="{8CF55B20-B12A-40D1-9082-16CBF3AEAF70}"/>
    <dgm:cxn modelId="{62EC4833-D2C2-40C1-80DC-C0AA45BBE01A}" type="presOf" srcId="{5C4FFCF0-183D-4E70-B240-C450BE1AE199}" destId="{238E50CD-2111-4458-BAF1-1AF2ECFD73A6}" srcOrd="0" destOrd="0" presId="urn:microsoft.com/office/officeart/2005/8/layout/vList2"/>
    <dgm:cxn modelId="{F5FFD212-C476-498A-AF69-7E580B3C1486}" srcId="{BEB354DD-5FE6-47E6-9E8B-15706FE09041}" destId="{6F425049-7848-4608-A16E-590D12BAD11D}" srcOrd="1" destOrd="0" parTransId="{E2E5D018-40D8-496F-81A4-8CA22A03470B}" sibTransId="{C0044810-D238-40B3-B836-68090D805360}"/>
    <dgm:cxn modelId="{8AAE8418-4362-4CAA-BA9E-2C60C24465D6}" srcId="{BEB354DD-5FE6-47E6-9E8B-15706FE09041}" destId="{9B1F5A4B-5A0A-458F-A390-4822A037BC90}" srcOrd="6" destOrd="0" parTransId="{F69D1BCE-2267-4A61-A674-245F580C3371}" sibTransId="{39E427DE-676E-4006-AF97-828A007A57EB}"/>
    <dgm:cxn modelId="{6EA8E76D-7FFD-4889-8B16-F07F06924C34}" type="presOf" srcId="{1064AC81-8F32-484A-8889-AAB851AC8ABD}" destId="{946F7DA2-59A8-40DB-A382-803118530D81}" srcOrd="0" destOrd="0" presId="urn:microsoft.com/office/officeart/2005/8/layout/vList2"/>
    <dgm:cxn modelId="{F77867E8-E3FE-4944-8117-016E1A28D9A1}" srcId="{BEB354DD-5FE6-47E6-9E8B-15706FE09041}" destId="{7E8FB3B6-2C38-4210-A750-35A67F7FFB79}" srcOrd="10" destOrd="0" parTransId="{C15CD08A-8DED-47C4-86EA-347AC8C50C3D}" sibTransId="{349766B2-B88C-45C5-810A-ACD4C82F5F89}"/>
    <dgm:cxn modelId="{6AF34E65-DB92-4B3A-ABD6-4299E386A072}" type="presOf" srcId="{3CFA73B7-6EDB-4AD8-A20A-76B43E07CB20}" destId="{2E682253-2CAD-4A0B-9706-EA61A12BFFD6}" srcOrd="0" destOrd="0" presId="urn:microsoft.com/office/officeart/2005/8/layout/vList2"/>
    <dgm:cxn modelId="{629DFBCC-8E1B-4749-BB56-BE291A4A8C02}" srcId="{BEB354DD-5FE6-47E6-9E8B-15706FE09041}" destId="{1064AC81-8F32-484A-8889-AAB851AC8ABD}" srcOrd="0" destOrd="0" parTransId="{112A3C2F-B7B0-4311-B584-D4B2C073E15E}" sibTransId="{E1E9DB96-D27F-47B7-98B9-58D7E70E0500}"/>
    <dgm:cxn modelId="{6218B2CC-7B4D-4619-8B98-DBDAE9994EE8}" type="presOf" srcId="{81046F3D-DD44-4E50-9AFE-56226882D55E}" destId="{0052669E-DB6B-44D7-BB23-4DF508FFBA41}" srcOrd="0" destOrd="0" presId="urn:microsoft.com/office/officeart/2005/8/layout/vList2"/>
    <dgm:cxn modelId="{DCB08431-493A-4BDD-9BB5-B849CD1FAC94}" srcId="{BEB354DD-5FE6-47E6-9E8B-15706FE09041}" destId="{1FA2B9B9-4606-4450-BB5C-159E1FADD4D6}" srcOrd="8" destOrd="0" parTransId="{FCA8F172-BF69-4D64-B7EA-5D77425485B6}" sibTransId="{7C06C9EB-7F33-4F48-9CAB-30ACB2685B59}"/>
    <dgm:cxn modelId="{4EE44C64-472F-41BB-BD5E-164F5F3D9482}" type="presOf" srcId="{759360BB-ACC6-4B3B-9C64-E059598FFA1B}" destId="{ACBCBBF6-E5DE-4227-8FC1-07ED66A9B211}" srcOrd="0" destOrd="0" presId="urn:microsoft.com/office/officeart/2005/8/layout/vList2"/>
    <dgm:cxn modelId="{23A117B0-6ECC-4BEE-923F-88706F7BD25B}" srcId="{BEB354DD-5FE6-47E6-9E8B-15706FE09041}" destId="{5C4FFCF0-183D-4E70-B240-C450BE1AE199}" srcOrd="14" destOrd="0" parTransId="{6837A8EC-35CE-4AC9-87DE-6AF907C51A72}" sibTransId="{FCA78374-3ACC-4273-B2EE-308E1679387D}"/>
    <dgm:cxn modelId="{8A6F1DC9-9D9A-4E4C-95C4-402ADCBC8489}" type="presOf" srcId="{9B1F5A4B-5A0A-458F-A390-4822A037BC90}" destId="{BE0FEA0C-FDC7-4EED-8FC0-3FE02BC53949}" srcOrd="0" destOrd="0" presId="urn:microsoft.com/office/officeart/2005/8/layout/vList2"/>
    <dgm:cxn modelId="{0222BF94-C52E-4907-BEE7-09D512949A5D}" type="presOf" srcId="{D3D411DE-4D5F-4DDB-94AC-22D496CEDEEF}" destId="{64029A9B-A006-46A9-A5C0-86274EEE04E0}" srcOrd="0" destOrd="0" presId="urn:microsoft.com/office/officeart/2005/8/layout/vList2"/>
    <dgm:cxn modelId="{2234A2C4-06CE-4805-BF6F-DB13969A7954}" type="presOf" srcId="{42FE9394-74D1-403E-98C2-D96E49FE262A}" destId="{08DB2FFB-76C6-4668-B2F0-2C9249F438ED}" srcOrd="0" destOrd="0" presId="urn:microsoft.com/office/officeart/2005/8/layout/vList2"/>
    <dgm:cxn modelId="{4163F3AA-24D9-46E3-997C-4517E9530F12}" type="presOf" srcId="{6F425049-7848-4608-A16E-590D12BAD11D}" destId="{0C7224DD-F0D6-4ABE-B382-AAF03B75D409}" srcOrd="0" destOrd="0" presId="urn:microsoft.com/office/officeart/2005/8/layout/vList2"/>
    <dgm:cxn modelId="{DB3FA8B6-9A04-415A-BAA5-BE7E16EFF12F}" srcId="{BEB354DD-5FE6-47E6-9E8B-15706FE09041}" destId="{C37BB700-8B7D-443E-842E-EB84AC7661D1}" srcOrd="12" destOrd="0" parTransId="{43C6E8AD-828C-46DB-8773-6C68C271BBEC}" sibTransId="{825F1089-F367-47B3-8CAD-077C03FD9C4F}"/>
    <dgm:cxn modelId="{7DD27EBD-9B82-4D43-ADDC-D0AFB02ED9A2}" srcId="{BEB354DD-5FE6-47E6-9E8B-15706FE09041}" destId="{D3D411DE-4D5F-4DDB-94AC-22D496CEDEEF}" srcOrd="4" destOrd="0" parTransId="{896CAEED-C26D-4FC5-A01D-3EC9EE8F40E4}" sibTransId="{DE7214DC-EC1D-47E9-B680-C36BD424C590}"/>
    <dgm:cxn modelId="{8D0030C1-150C-40FE-BF3B-48F59A3A0693}" srcId="{BEB354DD-5FE6-47E6-9E8B-15706FE09041}" destId="{22443922-85C9-465B-A5B0-36BDC096B43E}" srcOrd="2" destOrd="0" parTransId="{F5E75F73-64D0-4C57-B937-2AE551E58E2A}" sibTransId="{3F66321F-4DC5-40B8-80D9-EE0DDA732E5E}"/>
    <dgm:cxn modelId="{B5F57E67-3EE3-4B8B-B94E-9DC86DC42123}" srcId="{BEB354DD-5FE6-47E6-9E8B-15706FE09041}" destId="{81046F3D-DD44-4E50-9AFE-56226882D55E}" srcOrd="7" destOrd="0" parTransId="{A8CCF57E-2F5C-4875-8627-4C57CB8047F3}" sibTransId="{EE58E4D7-A575-4323-8DD8-6AAAB10BA622}"/>
    <dgm:cxn modelId="{5BC0BD4D-AE64-4391-BFBD-97497FC08C8D}" type="presParOf" srcId="{E250A7D3-D5F7-425C-956C-937676B369DF}" destId="{946F7DA2-59A8-40DB-A382-803118530D81}" srcOrd="0" destOrd="0" presId="urn:microsoft.com/office/officeart/2005/8/layout/vList2"/>
    <dgm:cxn modelId="{8E56B492-8992-4C18-8E9E-216349BAFD6C}" type="presParOf" srcId="{E250A7D3-D5F7-425C-956C-937676B369DF}" destId="{4B587E9B-6FC1-42E2-9EA5-EEEE68E92620}" srcOrd="1" destOrd="0" presId="urn:microsoft.com/office/officeart/2005/8/layout/vList2"/>
    <dgm:cxn modelId="{6E315BB8-8CC4-439B-893C-C673CD1D1E2A}" type="presParOf" srcId="{E250A7D3-D5F7-425C-956C-937676B369DF}" destId="{0C7224DD-F0D6-4ABE-B382-AAF03B75D409}" srcOrd="2" destOrd="0" presId="urn:microsoft.com/office/officeart/2005/8/layout/vList2"/>
    <dgm:cxn modelId="{F7B3F7AB-21DA-4B1F-B787-BEF1DCCC633F}" type="presParOf" srcId="{E250A7D3-D5F7-425C-956C-937676B369DF}" destId="{A8F92E24-4AF0-4840-B7D8-6529352CC58E}" srcOrd="3" destOrd="0" presId="urn:microsoft.com/office/officeart/2005/8/layout/vList2"/>
    <dgm:cxn modelId="{D1D50EAD-A9E0-4117-9445-71A2E3497B90}" type="presParOf" srcId="{E250A7D3-D5F7-425C-956C-937676B369DF}" destId="{C35CC5E2-31C5-4994-947D-0232205F7E3E}" srcOrd="4" destOrd="0" presId="urn:microsoft.com/office/officeart/2005/8/layout/vList2"/>
    <dgm:cxn modelId="{AB9D7735-5414-4765-9AF3-4F621422D327}" type="presParOf" srcId="{E250A7D3-D5F7-425C-956C-937676B369DF}" destId="{49EEFE5D-6705-4EAF-9F65-D2AD64BC10E3}" srcOrd="5" destOrd="0" presId="urn:microsoft.com/office/officeart/2005/8/layout/vList2"/>
    <dgm:cxn modelId="{F61DDD49-4626-4495-B506-2F519A2BEBD0}" type="presParOf" srcId="{E250A7D3-D5F7-425C-956C-937676B369DF}" destId="{3B027904-BDB4-46F7-9E85-6A44B770BAEB}" srcOrd="6" destOrd="0" presId="urn:microsoft.com/office/officeart/2005/8/layout/vList2"/>
    <dgm:cxn modelId="{01DBA1EE-2335-4800-8A71-1B4145BEDDA5}" type="presParOf" srcId="{E250A7D3-D5F7-425C-956C-937676B369DF}" destId="{847DBFB9-460D-44EC-84E4-46FD945BE261}" srcOrd="7" destOrd="0" presId="urn:microsoft.com/office/officeart/2005/8/layout/vList2"/>
    <dgm:cxn modelId="{D1B2994B-10EE-4995-BB37-71791DD0D6DB}" type="presParOf" srcId="{E250A7D3-D5F7-425C-956C-937676B369DF}" destId="{64029A9B-A006-46A9-A5C0-86274EEE04E0}" srcOrd="8" destOrd="0" presId="urn:microsoft.com/office/officeart/2005/8/layout/vList2"/>
    <dgm:cxn modelId="{87F224C1-262E-4A9E-9641-7FD5BD5BC6F3}" type="presParOf" srcId="{E250A7D3-D5F7-425C-956C-937676B369DF}" destId="{10A11031-392C-47F3-89BD-2EB17E1D45C1}" srcOrd="9" destOrd="0" presId="urn:microsoft.com/office/officeart/2005/8/layout/vList2"/>
    <dgm:cxn modelId="{837310B6-2C32-4A42-B011-FDD0F4AF1DC7}" type="presParOf" srcId="{E250A7D3-D5F7-425C-956C-937676B369DF}" destId="{2E682253-2CAD-4A0B-9706-EA61A12BFFD6}" srcOrd="10" destOrd="0" presId="urn:microsoft.com/office/officeart/2005/8/layout/vList2"/>
    <dgm:cxn modelId="{E5FB5371-2E66-44C8-9129-45FD66EE8B93}" type="presParOf" srcId="{E250A7D3-D5F7-425C-956C-937676B369DF}" destId="{7209E83C-CEB4-4ACC-89A0-54EF4E046003}" srcOrd="11" destOrd="0" presId="urn:microsoft.com/office/officeart/2005/8/layout/vList2"/>
    <dgm:cxn modelId="{C099AB09-9382-4E12-83C0-9D729F9AC044}" type="presParOf" srcId="{E250A7D3-D5F7-425C-956C-937676B369DF}" destId="{BE0FEA0C-FDC7-4EED-8FC0-3FE02BC53949}" srcOrd="12" destOrd="0" presId="urn:microsoft.com/office/officeart/2005/8/layout/vList2"/>
    <dgm:cxn modelId="{5E4B0011-CA68-4BBF-9B6B-5AA5CE9DEC52}" type="presParOf" srcId="{E250A7D3-D5F7-425C-956C-937676B369DF}" destId="{8AF45F68-1235-4E8F-8C03-8AC6F1F3DA17}" srcOrd="13" destOrd="0" presId="urn:microsoft.com/office/officeart/2005/8/layout/vList2"/>
    <dgm:cxn modelId="{8D234312-CA00-4367-BD51-1ACB87FD23EF}" type="presParOf" srcId="{E250A7D3-D5F7-425C-956C-937676B369DF}" destId="{0052669E-DB6B-44D7-BB23-4DF508FFBA41}" srcOrd="14" destOrd="0" presId="urn:microsoft.com/office/officeart/2005/8/layout/vList2"/>
    <dgm:cxn modelId="{91DCD7B8-86B2-4CF9-9B7F-D7AAE3D08A1B}" type="presParOf" srcId="{E250A7D3-D5F7-425C-956C-937676B369DF}" destId="{A19FF9D5-F40C-4013-82E8-CD5BB807AD05}" srcOrd="15" destOrd="0" presId="urn:microsoft.com/office/officeart/2005/8/layout/vList2"/>
    <dgm:cxn modelId="{B706B14E-9F7C-4E04-9E46-A222690799AA}" type="presParOf" srcId="{E250A7D3-D5F7-425C-956C-937676B369DF}" destId="{E6CF4E36-9701-446C-A12B-C80EED9DE28C}" srcOrd="16" destOrd="0" presId="urn:microsoft.com/office/officeart/2005/8/layout/vList2"/>
    <dgm:cxn modelId="{213F7820-1D43-478C-8114-FB8009A0E9D4}" type="presParOf" srcId="{E250A7D3-D5F7-425C-956C-937676B369DF}" destId="{BEF756A1-D79D-48B9-A331-45904E825C74}" srcOrd="17" destOrd="0" presId="urn:microsoft.com/office/officeart/2005/8/layout/vList2"/>
    <dgm:cxn modelId="{D7E2A45C-F099-4BBD-A478-22BBFB2C07CA}" type="presParOf" srcId="{E250A7D3-D5F7-425C-956C-937676B369DF}" destId="{D8648007-EB41-4367-A25A-CD2774B7F26E}" srcOrd="18" destOrd="0" presId="urn:microsoft.com/office/officeart/2005/8/layout/vList2"/>
    <dgm:cxn modelId="{318A1649-C963-40A8-9386-B7D50607A28E}" type="presParOf" srcId="{E250A7D3-D5F7-425C-956C-937676B369DF}" destId="{5CC943A1-C29A-4650-A1A9-8C468FC1E13B}" srcOrd="19" destOrd="0" presId="urn:microsoft.com/office/officeart/2005/8/layout/vList2"/>
    <dgm:cxn modelId="{7C3E13B7-8A5B-4E77-8C4D-2B2CE9C485B4}" type="presParOf" srcId="{E250A7D3-D5F7-425C-956C-937676B369DF}" destId="{127CC415-21D5-426E-92B6-ECCD77C39610}" srcOrd="20" destOrd="0" presId="urn:microsoft.com/office/officeart/2005/8/layout/vList2"/>
    <dgm:cxn modelId="{42BA2F11-5814-4F9E-BB0C-709F04E65796}" type="presParOf" srcId="{E250A7D3-D5F7-425C-956C-937676B369DF}" destId="{C354DBA9-8282-440D-B06B-1A5CA3379E74}" srcOrd="21" destOrd="0" presId="urn:microsoft.com/office/officeart/2005/8/layout/vList2"/>
    <dgm:cxn modelId="{DEEBACB5-C8E7-4688-8822-5928298207CE}" type="presParOf" srcId="{E250A7D3-D5F7-425C-956C-937676B369DF}" destId="{ACBCBBF6-E5DE-4227-8FC1-07ED66A9B211}" srcOrd="22" destOrd="0" presId="urn:microsoft.com/office/officeart/2005/8/layout/vList2"/>
    <dgm:cxn modelId="{B1C624B6-69C6-4CCD-8870-8D34FB21F6DE}" type="presParOf" srcId="{E250A7D3-D5F7-425C-956C-937676B369DF}" destId="{C51DF3F3-860C-4D3A-A73A-14BEE19004DE}" srcOrd="23" destOrd="0" presId="urn:microsoft.com/office/officeart/2005/8/layout/vList2"/>
    <dgm:cxn modelId="{BEBDA6B0-FF44-4248-8FF1-1CBB9546DE17}" type="presParOf" srcId="{E250A7D3-D5F7-425C-956C-937676B369DF}" destId="{609E47AE-D655-45FF-BF12-7DB807D73C84}" srcOrd="24" destOrd="0" presId="urn:microsoft.com/office/officeart/2005/8/layout/vList2"/>
    <dgm:cxn modelId="{D2C7E634-39E3-4991-9F96-5AA05BBB6CCE}" type="presParOf" srcId="{E250A7D3-D5F7-425C-956C-937676B369DF}" destId="{692F3449-80B9-4816-9BE3-5B5DCEEE41D3}" srcOrd="25" destOrd="0" presId="urn:microsoft.com/office/officeart/2005/8/layout/vList2"/>
    <dgm:cxn modelId="{4884F7D4-504A-407C-87CB-8473FE62A51B}" type="presParOf" srcId="{E250A7D3-D5F7-425C-956C-937676B369DF}" destId="{08DB2FFB-76C6-4668-B2F0-2C9249F438ED}" srcOrd="26" destOrd="0" presId="urn:microsoft.com/office/officeart/2005/8/layout/vList2"/>
    <dgm:cxn modelId="{7B4C6036-6004-4490-B1BE-1E0244951195}" type="presParOf" srcId="{E250A7D3-D5F7-425C-956C-937676B369DF}" destId="{B7C765B2-F372-41EC-A63A-495C9A57237C}" srcOrd="27" destOrd="0" presId="urn:microsoft.com/office/officeart/2005/8/layout/vList2"/>
    <dgm:cxn modelId="{2D40F25E-C438-47E1-8A51-CC7D2270C3E6}" type="presParOf" srcId="{E250A7D3-D5F7-425C-956C-937676B369DF}" destId="{238E50CD-2111-4458-BAF1-1AF2ECFD73A6}" srcOrd="2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854F4F-84EC-460F-82F0-E50F5A6B3954}" type="doc">
      <dgm:prSet loTypeId="urn:microsoft.com/office/officeart/2005/8/layout/hierarchy4" loCatId="list" qsTypeId="urn:microsoft.com/office/officeart/2005/8/quickstyle/3d2" qsCatId="3D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1D3D9985-AA74-43C3-902F-D4BE101C7F8E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Залучення нових студентів для наукової роботи та співпраці.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B5A5FA-587F-4F08-91C3-3C47FF09D2BB}" type="parTrans" cxnId="{5FA910EF-8AA9-4D81-B79E-5AB5D230CE8F}">
      <dgm:prSet/>
      <dgm:spPr/>
      <dgm:t>
        <a:bodyPr/>
        <a:lstStyle/>
        <a:p>
          <a:endParaRPr lang="ru-RU"/>
        </a:p>
      </dgm:t>
    </dgm:pt>
    <dgm:pt modelId="{0E2E88E6-163F-4FC0-9DDD-AE4B1054F0CC}" type="sibTrans" cxnId="{5FA910EF-8AA9-4D81-B79E-5AB5D230CE8F}">
      <dgm:prSet/>
      <dgm:spPr/>
      <dgm:t>
        <a:bodyPr/>
        <a:lstStyle/>
        <a:p>
          <a:endParaRPr lang="ru-RU"/>
        </a:p>
      </dgm:t>
    </dgm:pt>
    <dgm:pt modelId="{9D59CA6F-5D3A-473B-9E0B-6EA18CE913E6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наукових конференцій та семінарів присвячених  розглядуваним темам.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3319C-A6F4-4562-8D38-5593C0B650EE}" type="parTrans" cxnId="{C603BB1A-901D-42CB-9A91-BA3BDB384B10}">
      <dgm:prSet/>
      <dgm:spPr/>
      <dgm:t>
        <a:bodyPr/>
        <a:lstStyle/>
        <a:p>
          <a:endParaRPr lang="ru-RU"/>
        </a:p>
      </dgm:t>
    </dgm:pt>
    <dgm:pt modelId="{3D829023-76BA-4A41-A0E1-7FDD54F981E7}" type="sibTrans" cxnId="{C603BB1A-901D-42CB-9A91-BA3BDB384B10}">
      <dgm:prSet/>
      <dgm:spPr/>
      <dgm:t>
        <a:bodyPr/>
        <a:lstStyle/>
        <a:p>
          <a:endParaRPr lang="ru-RU"/>
        </a:p>
      </dgm:t>
    </dgm:pt>
    <dgm:pt modelId="{BA1E6D7D-5531-4177-AFCB-324BBFB2B4F8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іншими університетами для обміну інформацією.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A5A022-B955-44AC-9EE3-EDF7A99B03A1}" type="parTrans" cxnId="{7FA22635-BBD7-47D5-98F3-D23C68F102C5}">
      <dgm:prSet/>
      <dgm:spPr/>
      <dgm:t>
        <a:bodyPr/>
        <a:lstStyle/>
        <a:p>
          <a:endParaRPr lang="ru-RU"/>
        </a:p>
      </dgm:t>
    </dgm:pt>
    <dgm:pt modelId="{94BEA85C-1162-4C10-B4A5-64DE9DC735F9}" type="sibTrans" cxnId="{7FA22635-BBD7-47D5-98F3-D23C68F102C5}">
      <dgm:prSet/>
      <dgm:spPr/>
      <dgm:t>
        <a:bodyPr/>
        <a:lstStyle/>
        <a:p>
          <a:endParaRPr lang="ru-RU"/>
        </a:p>
      </dgm:t>
    </dgm:pt>
    <dgm:pt modelId="{8E708E35-4F11-48C5-BDBE-7A49732122A6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Drone.ua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F9EB38-243A-46BD-BC67-B674D4BCD8DA}" type="parTrans" cxnId="{71755226-7073-4BC5-85F5-F79BA10D2325}">
      <dgm:prSet/>
      <dgm:spPr/>
      <dgm:t>
        <a:bodyPr/>
        <a:lstStyle/>
        <a:p>
          <a:endParaRPr lang="ru-RU"/>
        </a:p>
      </dgm:t>
    </dgm:pt>
    <dgm:pt modelId="{9D99FE95-1AC6-452E-9CE2-E13D90BC6D14}" type="sibTrans" cxnId="{71755226-7073-4BC5-85F5-F79BA10D2325}">
      <dgm:prSet/>
      <dgm:spPr/>
      <dgm:t>
        <a:bodyPr/>
        <a:lstStyle/>
        <a:p>
          <a:endParaRPr lang="ru-RU"/>
        </a:p>
      </dgm:t>
    </dgm:pt>
    <dgm:pt modelId="{B5A46ED3-986D-46C3-B2AD-920F62F00370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рівня освіченості студентів та зацікавленості ними досліджуваних питань.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647872-B2D7-4A16-AAE4-FE2695479E8E}" type="parTrans" cxnId="{F80BA775-5DFF-4F5A-8DCF-065BE3AAA486}">
      <dgm:prSet/>
      <dgm:spPr/>
      <dgm:t>
        <a:bodyPr/>
        <a:lstStyle/>
        <a:p>
          <a:endParaRPr lang="ru-RU"/>
        </a:p>
      </dgm:t>
    </dgm:pt>
    <dgm:pt modelId="{6553CBAE-8B4A-4F2C-96EF-1AEA59003D90}" type="sibTrans" cxnId="{F80BA775-5DFF-4F5A-8DCF-065BE3AAA486}">
      <dgm:prSet/>
      <dgm:spPr/>
      <dgm:t>
        <a:bodyPr/>
        <a:lstStyle/>
        <a:p>
          <a:endParaRPr lang="ru-RU"/>
        </a:p>
      </dgm:t>
    </dgm:pt>
    <dgm:pt modelId="{50079366-AABF-4478-A32F-F59ECDF0E5B8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Оволодівання студентами новітніми приладами в галузі геодезії та землеустрою.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305E7-0EA4-4D6C-A781-3C7CC8BB426D}" type="parTrans" cxnId="{5DB11D78-3042-46CB-9E07-3DF408BDD794}">
      <dgm:prSet/>
      <dgm:spPr/>
      <dgm:t>
        <a:bodyPr/>
        <a:lstStyle/>
        <a:p>
          <a:endParaRPr lang="ru-RU"/>
        </a:p>
      </dgm:t>
    </dgm:pt>
    <dgm:pt modelId="{79C89CE7-F507-43BB-8BAB-F71D8225228B}" type="sibTrans" cxnId="{5DB11D78-3042-46CB-9E07-3DF408BDD794}">
      <dgm:prSet/>
      <dgm:spPr/>
      <dgm:t>
        <a:bodyPr/>
        <a:lstStyle/>
        <a:p>
          <a:endParaRPr lang="ru-RU"/>
        </a:p>
      </dgm:t>
    </dgm:pt>
    <dgm:pt modelId="{BFB93D6C-EF18-4FC0-AF2A-549BC6468456}" type="pres">
      <dgm:prSet presAssocID="{63854F4F-84EC-460F-82F0-E50F5A6B395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60190D9-1B8E-496D-87E0-00FE79AA1839}" type="pres">
      <dgm:prSet presAssocID="{1D3D9985-AA74-43C3-902F-D4BE101C7F8E}" presName="vertOne" presStyleCnt="0"/>
      <dgm:spPr/>
    </dgm:pt>
    <dgm:pt modelId="{86CB9A67-B54A-4BE4-8F6D-5E50AC7B9EC8}" type="pres">
      <dgm:prSet presAssocID="{1D3D9985-AA74-43C3-902F-D4BE101C7F8E}" presName="txOne" presStyleLbl="node0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D873F4-BD08-4DC6-A497-F5098392C6C9}" type="pres">
      <dgm:prSet presAssocID="{1D3D9985-AA74-43C3-902F-D4BE101C7F8E}" presName="horzOne" presStyleCnt="0"/>
      <dgm:spPr/>
    </dgm:pt>
    <dgm:pt modelId="{71AFF830-2319-48C8-8425-CE3A4DD271B7}" type="pres">
      <dgm:prSet presAssocID="{0E2E88E6-163F-4FC0-9DDD-AE4B1054F0CC}" presName="sibSpaceOne" presStyleCnt="0"/>
      <dgm:spPr/>
    </dgm:pt>
    <dgm:pt modelId="{CE84E6BD-F196-442B-AD28-47F5DDD53764}" type="pres">
      <dgm:prSet presAssocID="{9D59CA6F-5D3A-473B-9E0B-6EA18CE913E6}" presName="vertOne" presStyleCnt="0"/>
      <dgm:spPr/>
    </dgm:pt>
    <dgm:pt modelId="{BAEC1617-2E0D-4E5C-B3DF-410235A84F6D}" type="pres">
      <dgm:prSet presAssocID="{9D59CA6F-5D3A-473B-9E0B-6EA18CE913E6}" presName="txOne" presStyleLbl="node0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24AFFD-8372-43AA-B75D-C130A3F23BE9}" type="pres">
      <dgm:prSet presAssocID="{9D59CA6F-5D3A-473B-9E0B-6EA18CE913E6}" presName="horzOne" presStyleCnt="0"/>
      <dgm:spPr/>
    </dgm:pt>
    <dgm:pt modelId="{9413C703-93A6-41C2-B268-4BF2E8378CC0}" type="pres">
      <dgm:prSet presAssocID="{3D829023-76BA-4A41-A0E1-7FDD54F981E7}" presName="sibSpaceOne" presStyleCnt="0"/>
      <dgm:spPr/>
    </dgm:pt>
    <dgm:pt modelId="{48AFD304-7292-44CD-895C-1B14D326CE4B}" type="pres">
      <dgm:prSet presAssocID="{BA1E6D7D-5531-4177-AFCB-324BBFB2B4F8}" presName="vertOne" presStyleCnt="0"/>
      <dgm:spPr/>
    </dgm:pt>
    <dgm:pt modelId="{4CAB7168-8272-4B4C-8049-EFD4330A6DBD}" type="pres">
      <dgm:prSet presAssocID="{BA1E6D7D-5531-4177-AFCB-324BBFB2B4F8}" presName="txOne" presStyleLbl="node0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39F664-C629-4748-B5C5-6D24367797E4}" type="pres">
      <dgm:prSet presAssocID="{BA1E6D7D-5531-4177-AFCB-324BBFB2B4F8}" presName="horzOne" presStyleCnt="0"/>
      <dgm:spPr/>
    </dgm:pt>
    <dgm:pt modelId="{9A5FC080-C719-4797-9771-3190B8C98D1E}" type="pres">
      <dgm:prSet presAssocID="{94BEA85C-1162-4C10-B4A5-64DE9DC735F9}" presName="sibSpaceOne" presStyleCnt="0"/>
      <dgm:spPr/>
    </dgm:pt>
    <dgm:pt modelId="{59684B21-B676-4E6C-83EA-43695FF32C56}" type="pres">
      <dgm:prSet presAssocID="{8E708E35-4F11-48C5-BDBE-7A49732122A6}" presName="vertOne" presStyleCnt="0"/>
      <dgm:spPr/>
    </dgm:pt>
    <dgm:pt modelId="{F6D9B571-4348-4577-80F3-D35AE448966D}" type="pres">
      <dgm:prSet presAssocID="{8E708E35-4F11-48C5-BDBE-7A49732122A6}" presName="txOne" presStyleLbl="node0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3AF0D6-E0C3-48D4-B5B5-914A1ED54472}" type="pres">
      <dgm:prSet presAssocID="{8E708E35-4F11-48C5-BDBE-7A49732122A6}" presName="horzOne" presStyleCnt="0"/>
      <dgm:spPr/>
    </dgm:pt>
    <dgm:pt modelId="{103E4EFE-79B9-42C4-BD3B-3057B469FFF7}" type="pres">
      <dgm:prSet presAssocID="{9D99FE95-1AC6-452E-9CE2-E13D90BC6D14}" presName="sibSpaceOne" presStyleCnt="0"/>
      <dgm:spPr/>
    </dgm:pt>
    <dgm:pt modelId="{D8F5F5E1-D663-4DFB-95C4-1817F6885D61}" type="pres">
      <dgm:prSet presAssocID="{B5A46ED3-986D-46C3-B2AD-920F62F00370}" presName="vertOne" presStyleCnt="0"/>
      <dgm:spPr/>
    </dgm:pt>
    <dgm:pt modelId="{2D921319-2193-4A48-BF39-FFC347B7F768}" type="pres">
      <dgm:prSet presAssocID="{B5A46ED3-986D-46C3-B2AD-920F62F00370}" presName="txOne" presStyleLbl="node0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490361-461B-4EC0-9C5A-73327DBB3340}" type="pres">
      <dgm:prSet presAssocID="{B5A46ED3-986D-46C3-B2AD-920F62F00370}" presName="horzOne" presStyleCnt="0"/>
      <dgm:spPr/>
    </dgm:pt>
    <dgm:pt modelId="{5065A05B-1A18-4618-8E45-89EAE3ED6680}" type="pres">
      <dgm:prSet presAssocID="{6553CBAE-8B4A-4F2C-96EF-1AEA59003D90}" presName="sibSpaceOne" presStyleCnt="0"/>
      <dgm:spPr/>
    </dgm:pt>
    <dgm:pt modelId="{E326F015-B968-4172-8E6B-BE3F3A1529EF}" type="pres">
      <dgm:prSet presAssocID="{50079366-AABF-4478-A32F-F59ECDF0E5B8}" presName="vertOne" presStyleCnt="0"/>
      <dgm:spPr/>
    </dgm:pt>
    <dgm:pt modelId="{38557588-18FF-4E6C-B5CF-E59960C17115}" type="pres">
      <dgm:prSet presAssocID="{50079366-AABF-4478-A32F-F59ECDF0E5B8}" presName="txOne" presStyleLbl="node0" presStyleIdx="5" presStyleCnt="6" custLinFactNeighborX="26344" custLinFactNeighborY="106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1703C2-72D2-4632-A1C8-0F666A141B6C}" type="pres">
      <dgm:prSet presAssocID="{50079366-AABF-4478-A32F-F59ECDF0E5B8}" presName="horzOne" presStyleCnt="0"/>
      <dgm:spPr/>
    </dgm:pt>
  </dgm:ptLst>
  <dgm:cxnLst>
    <dgm:cxn modelId="{42C2A833-DB46-444A-B79D-03CA7106B2DF}" type="presOf" srcId="{50079366-AABF-4478-A32F-F59ECDF0E5B8}" destId="{38557588-18FF-4E6C-B5CF-E59960C17115}" srcOrd="0" destOrd="0" presId="urn:microsoft.com/office/officeart/2005/8/layout/hierarchy4"/>
    <dgm:cxn modelId="{C06BD20E-9B96-4BE7-A28B-A9599262B73F}" type="presOf" srcId="{1D3D9985-AA74-43C3-902F-D4BE101C7F8E}" destId="{86CB9A67-B54A-4BE4-8F6D-5E50AC7B9EC8}" srcOrd="0" destOrd="0" presId="urn:microsoft.com/office/officeart/2005/8/layout/hierarchy4"/>
    <dgm:cxn modelId="{A7AA3268-F109-4989-BACD-EFD381BB3B73}" type="presOf" srcId="{BA1E6D7D-5531-4177-AFCB-324BBFB2B4F8}" destId="{4CAB7168-8272-4B4C-8049-EFD4330A6DBD}" srcOrd="0" destOrd="0" presId="urn:microsoft.com/office/officeart/2005/8/layout/hierarchy4"/>
    <dgm:cxn modelId="{7FA22635-BBD7-47D5-98F3-D23C68F102C5}" srcId="{63854F4F-84EC-460F-82F0-E50F5A6B3954}" destId="{BA1E6D7D-5531-4177-AFCB-324BBFB2B4F8}" srcOrd="2" destOrd="0" parTransId="{CEA5A022-B955-44AC-9EE3-EDF7A99B03A1}" sibTransId="{94BEA85C-1162-4C10-B4A5-64DE9DC735F9}"/>
    <dgm:cxn modelId="{FA64703E-BD88-488F-A346-7BE4D0D32A83}" type="presOf" srcId="{63854F4F-84EC-460F-82F0-E50F5A6B3954}" destId="{BFB93D6C-EF18-4FC0-AF2A-549BC6468456}" srcOrd="0" destOrd="0" presId="urn:microsoft.com/office/officeart/2005/8/layout/hierarchy4"/>
    <dgm:cxn modelId="{71755226-7073-4BC5-85F5-F79BA10D2325}" srcId="{63854F4F-84EC-460F-82F0-E50F5A6B3954}" destId="{8E708E35-4F11-48C5-BDBE-7A49732122A6}" srcOrd="3" destOrd="0" parTransId="{E6F9EB38-243A-46BD-BC67-B674D4BCD8DA}" sibTransId="{9D99FE95-1AC6-452E-9CE2-E13D90BC6D14}"/>
    <dgm:cxn modelId="{5FA910EF-8AA9-4D81-B79E-5AB5D230CE8F}" srcId="{63854F4F-84EC-460F-82F0-E50F5A6B3954}" destId="{1D3D9985-AA74-43C3-902F-D4BE101C7F8E}" srcOrd="0" destOrd="0" parTransId="{68B5A5FA-587F-4F08-91C3-3C47FF09D2BB}" sibTransId="{0E2E88E6-163F-4FC0-9DDD-AE4B1054F0CC}"/>
    <dgm:cxn modelId="{402B0DAB-B6A0-4244-9828-9843A806E582}" type="presOf" srcId="{9D59CA6F-5D3A-473B-9E0B-6EA18CE913E6}" destId="{BAEC1617-2E0D-4E5C-B3DF-410235A84F6D}" srcOrd="0" destOrd="0" presId="urn:microsoft.com/office/officeart/2005/8/layout/hierarchy4"/>
    <dgm:cxn modelId="{F80BA775-5DFF-4F5A-8DCF-065BE3AAA486}" srcId="{63854F4F-84EC-460F-82F0-E50F5A6B3954}" destId="{B5A46ED3-986D-46C3-B2AD-920F62F00370}" srcOrd="4" destOrd="0" parTransId="{CA647872-B2D7-4A16-AAE4-FE2695479E8E}" sibTransId="{6553CBAE-8B4A-4F2C-96EF-1AEA59003D90}"/>
    <dgm:cxn modelId="{7731022E-FC0A-45D5-B0D6-CAF687029587}" type="presOf" srcId="{B5A46ED3-986D-46C3-B2AD-920F62F00370}" destId="{2D921319-2193-4A48-BF39-FFC347B7F768}" srcOrd="0" destOrd="0" presId="urn:microsoft.com/office/officeart/2005/8/layout/hierarchy4"/>
    <dgm:cxn modelId="{5DB11D78-3042-46CB-9E07-3DF408BDD794}" srcId="{63854F4F-84EC-460F-82F0-E50F5A6B3954}" destId="{50079366-AABF-4478-A32F-F59ECDF0E5B8}" srcOrd="5" destOrd="0" parTransId="{914305E7-0EA4-4D6C-A781-3C7CC8BB426D}" sibTransId="{79C89CE7-F507-43BB-8BAB-F71D8225228B}"/>
    <dgm:cxn modelId="{B5A7E2C0-E475-497A-B174-35B7FC3C5F6B}" type="presOf" srcId="{8E708E35-4F11-48C5-BDBE-7A49732122A6}" destId="{F6D9B571-4348-4577-80F3-D35AE448966D}" srcOrd="0" destOrd="0" presId="urn:microsoft.com/office/officeart/2005/8/layout/hierarchy4"/>
    <dgm:cxn modelId="{C603BB1A-901D-42CB-9A91-BA3BDB384B10}" srcId="{63854F4F-84EC-460F-82F0-E50F5A6B3954}" destId="{9D59CA6F-5D3A-473B-9E0B-6EA18CE913E6}" srcOrd="1" destOrd="0" parTransId="{6923319C-A6F4-4562-8D38-5593C0B650EE}" sibTransId="{3D829023-76BA-4A41-A0E1-7FDD54F981E7}"/>
    <dgm:cxn modelId="{8C49EE16-4B95-40A3-85B6-CBC838AF1DF6}" type="presParOf" srcId="{BFB93D6C-EF18-4FC0-AF2A-549BC6468456}" destId="{F60190D9-1B8E-496D-87E0-00FE79AA1839}" srcOrd="0" destOrd="0" presId="urn:microsoft.com/office/officeart/2005/8/layout/hierarchy4"/>
    <dgm:cxn modelId="{060F4155-AEA2-4744-942A-62CDFE4EA4AC}" type="presParOf" srcId="{F60190D9-1B8E-496D-87E0-00FE79AA1839}" destId="{86CB9A67-B54A-4BE4-8F6D-5E50AC7B9EC8}" srcOrd="0" destOrd="0" presId="urn:microsoft.com/office/officeart/2005/8/layout/hierarchy4"/>
    <dgm:cxn modelId="{80FB82DB-94B3-4278-8EB0-1681990A5D7D}" type="presParOf" srcId="{F60190D9-1B8E-496D-87E0-00FE79AA1839}" destId="{55D873F4-BD08-4DC6-A497-F5098392C6C9}" srcOrd="1" destOrd="0" presId="urn:microsoft.com/office/officeart/2005/8/layout/hierarchy4"/>
    <dgm:cxn modelId="{D0CD42D3-C621-4652-8F95-A232385B754A}" type="presParOf" srcId="{BFB93D6C-EF18-4FC0-AF2A-549BC6468456}" destId="{71AFF830-2319-48C8-8425-CE3A4DD271B7}" srcOrd="1" destOrd="0" presId="urn:microsoft.com/office/officeart/2005/8/layout/hierarchy4"/>
    <dgm:cxn modelId="{9D25DCE7-8013-4EB7-9718-5A2C26357188}" type="presParOf" srcId="{BFB93D6C-EF18-4FC0-AF2A-549BC6468456}" destId="{CE84E6BD-F196-442B-AD28-47F5DDD53764}" srcOrd="2" destOrd="0" presId="urn:microsoft.com/office/officeart/2005/8/layout/hierarchy4"/>
    <dgm:cxn modelId="{F4067876-3304-47E5-B0D3-AC329CE4C824}" type="presParOf" srcId="{CE84E6BD-F196-442B-AD28-47F5DDD53764}" destId="{BAEC1617-2E0D-4E5C-B3DF-410235A84F6D}" srcOrd="0" destOrd="0" presId="urn:microsoft.com/office/officeart/2005/8/layout/hierarchy4"/>
    <dgm:cxn modelId="{D63E62E9-0E75-4A09-BB98-5407A36DB0D5}" type="presParOf" srcId="{CE84E6BD-F196-442B-AD28-47F5DDD53764}" destId="{3424AFFD-8372-43AA-B75D-C130A3F23BE9}" srcOrd="1" destOrd="0" presId="urn:microsoft.com/office/officeart/2005/8/layout/hierarchy4"/>
    <dgm:cxn modelId="{28CB6002-7B51-40FB-B3FC-58CCF73721C4}" type="presParOf" srcId="{BFB93D6C-EF18-4FC0-AF2A-549BC6468456}" destId="{9413C703-93A6-41C2-B268-4BF2E8378CC0}" srcOrd="3" destOrd="0" presId="urn:microsoft.com/office/officeart/2005/8/layout/hierarchy4"/>
    <dgm:cxn modelId="{B964D4A4-4702-44D8-BFB9-FE5F873BC88A}" type="presParOf" srcId="{BFB93D6C-EF18-4FC0-AF2A-549BC6468456}" destId="{48AFD304-7292-44CD-895C-1B14D326CE4B}" srcOrd="4" destOrd="0" presId="urn:microsoft.com/office/officeart/2005/8/layout/hierarchy4"/>
    <dgm:cxn modelId="{314DA1E2-09EB-476C-98D5-16CEA176D84F}" type="presParOf" srcId="{48AFD304-7292-44CD-895C-1B14D326CE4B}" destId="{4CAB7168-8272-4B4C-8049-EFD4330A6DBD}" srcOrd="0" destOrd="0" presId="urn:microsoft.com/office/officeart/2005/8/layout/hierarchy4"/>
    <dgm:cxn modelId="{89032E7F-E60E-434D-A078-62AAF344DD97}" type="presParOf" srcId="{48AFD304-7292-44CD-895C-1B14D326CE4B}" destId="{3C39F664-C629-4748-B5C5-6D24367797E4}" srcOrd="1" destOrd="0" presId="urn:microsoft.com/office/officeart/2005/8/layout/hierarchy4"/>
    <dgm:cxn modelId="{714F5A12-9AC8-4B16-85E8-EA91F8EC30C9}" type="presParOf" srcId="{BFB93D6C-EF18-4FC0-AF2A-549BC6468456}" destId="{9A5FC080-C719-4797-9771-3190B8C98D1E}" srcOrd="5" destOrd="0" presId="urn:microsoft.com/office/officeart/2005/8/layout/hierarchy4"/>
    <dgm:cxn modelId="{8F491960-7C01-4248-AF79-C6F1431201EC}" type="presParOf" srcId="{BFB93D6C-EF18-4FC0-AF2A-549BC6468456}" destId="{59684B21-B676-4E6C-83EA-43695FF32C56}" srcOrd="6" destOrd="0" presId="urn:microsoft.com/office/officeart/2005/8/layout/hierarchy4"/>
    <dgm:cxn modelId="{0425C7C6-AA19-4AD7-9E29-1B93C7FB245F}" type="presParOf" srcId="{59684B21-B676-4E6C-83EA-43695FF32C56}" destId="{F6D9B571-4348-4577-80F3-D35AE448966D}" srcOrd="0" destOrd="0" presId="urn:microsoft.com/office/officeart/2005/8/layout/hierarchy4"/>
    <dgm:cxn modelId="{43AE42FE-C0B7-4804-8CB2-999D41273B81}" type="presParOf" srcId="{59684B21-B676-4E6C-83EA-43695FF32C56}" destId="{433AF0D6-E0C3-48D4-B5B5-914A1ED54472}" srcOrd="1" destOrd="0" presId="urn:microsoft.com/office/officeart/2005/8/layout/hierarchy4"/>
    <dgm:cxn modelId="{DFF4BBA3-DDC0-4053-995F-FC771C60C0BF}" type="presParOf" srcId="{BFB93D6C-EF18-4FC0-AF2A-549BC6468456}" destId="{103E4EFE-79B9-42C4-BD3B-3057B469FFF7}" srcOrd="7" destOrd="0" presId="urn:microsoft.com/office/officeart/2005/8/layout/hierarchy4"/>
    <dgm:cxn modelId="{FD576AF0-800C-4659-9A1B-E6EEB0883A83}" type="presParOf" srcId="{BFB93D6C-EF18-4FC0-AF2A-549BC6468456}" destId="{D8F5F5E1-D663-4DFB-95C4-1817F6885D61}" srcOrd="8" destOrd="0" presId="urn:microsoft.com/office/officeart/2005/8/layout/hierarchy4"/>
    <dgm:cxn modelId="{2E470D1F-862B-412A-B739-E1E5D756DE55}" type="presParOf" srcId="{D8F5F5E1-D663-4DFB-95C4-1817F6885D61}" destId="{2D921319-2193-4A48-BF39-FFC347B7F768}" srcOrd="0" destOrd="0" presId="urn:microsoft.com/office/officeart/2005/8/layout/hierarchy4"/>
    <dgm:cxn modelId="{8B0469A9-CFB4-4DF0-A533-7A077313B03A}" type="presParOf" srcId="{D8F5F5E1-D663-4DFB-95C4-1817F6885D61}" destId="{C1490361-461B-4EC0-9C5A-73327DBB3340}" srcOrd="1" destOrd="0" presId="urn:microsoft.com/office/officeart/2005/8/layout/hierarchy4"/>
    <dgm:cxn modelId="{54359CEA-ABB8-4BC5-AFDD-29BAC416909F}" type="presParOf" srcId="{BFB93D6C-EF18-4FC0-AF2A-549BC6468456}" destId="{5065A05B-1A18-4618-8E45-89EAE3ED6680}" srcOrd="9" destOrd="0" presId="urn:microsoft.com/office/officeart/2005/8/layout/hierarchy4"/>
    <dgm:cxn modelId="{73E4D0BC-54CF-4A5D-9125-FF00D1265448}" type="presParOf" srcId="{BFB93D6C-EF18-4FC0-AF2A-549BC6468456}" destId="{E326F015-B968-4172-8E6B-BE3F3A1529EF}" srcOrd="10" destOrd="0" presId="urn:microsoft.com/office/officeart/2005/8/layout/hierarchy4"/>
    <dgm:cxn modelId="{4E1DBF04-7417-4412-A237-90BEE46A181A}" type="presParOf" srcId="{E326F015-B968-4172-8E6B-BE3F3A1529EF}" destId="{38557588-18FF-4E6C-B5CF-E59960C17115}" srcOrd="0" destOrd="0" presId="urn:microsoft.com/office/officeart/2005/8/layout/hierarchy4"/>
    <dgm:cxn modelId="{EA53F93C-926E-4566-B476-999A7C60B757}" type="presParOf" srcId="{E326F015-B968-4172-8E6B-BE3F3A1529EF}" destId="{001703C2-72D2-4632-A1C8-0F666A141B6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6F0CB-6C85-4228-BC4F-ACBA9B00F36F}">
      <dsp:nvSpPr>
        <dsp:cNvPr id="0" name=""/>
        <dsp:cNvSpPr/>
      </dsp:nvSpPr>
      <dsp:spPr>
        <a:xfrm>
          <a:off x="0" y="55331"/>
          <a:ext cx="11096242" cy="542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ознайомлення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інноваційними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методами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роботи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землеустрої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1" y="81832"/>
        <a:ext cx="11043240" cy="489878"/>
      </dsp:txXfrm>
    </dsp:sp>
    <dsp:sp modelId="{B5B7D8D6-9277-405A-A1CE-FB6A5A01970F}">
      <dsp:nvSpPr>
        <dsp:cNvPr id="0" name=""/>
        <dsp:cNvSpPr/>
      </dsp:nvSpPr>
      <dsp:spPr>
        <a:xfrm>
          <a:off x="0" y="681731"/>
          <a:ext cx="11096242" cy="542880"/>
        </a:xfrm>
        <a:prstGeom prst="roundRect">
          <a:avLst/>
        </a:prstGeom>
        <a:gradFill rotWithShape="0">
          <a:gsLst>
            <a:gs pos="0">
              <a:schemeClr val="accent3">
                <a:hueOff val="-1665358"/>
                <a:satOff val="-99"/>
                <a:lumOff val="1232"/>
                <a:alphaOff val="0"/>
                <a:shade val="100000"/>
                <a:satMod val="137000"/>
              </a:schemeClr>
            </a:gs>
            <a:gs pos="71000">
              <a:schemeClr val="accent3">
                <a:hueOff val="-1665358"/>
                <a:satOff val="-99"/>
                <a:lumOff val="1232"/>
                <a:alphaOff val="0"/>
                <a:shade val="98000"/>
                <a:satMod val="137000"/>
              </a:schemeClr>
            </a:gs>
            <a:gs pos="100000">
              <a:schemeClr val="accent3">
                <a:hueOff val="-1665358"/>
                <a:satOff val="-99"/>
                <a:lumOff val="1232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вивчення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сучасного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програмного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забезпечення,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використовується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геодезичних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землевпорядних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роботах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1" y="708232"/>
        <a:ext cx="11043240" cy="489878"/>
      </dsp:txXfrm>
    </dsp:sp>
    <dsp:sp modelId="{AB0B5768-0F35-4165-9CA3-FEE801407587}">
      <dsp:nvSpPr>
        <dsp:cNvPr id="0" name=""/>
        <dsp:cNvSpPr/>
      </dsp:nvSpPr>
      <dsp:spPr>
        <a:xfrm>
          <a:off x="0" y="1308131"/>
          <a:ext cx="11096242" cy="542880"/>
        </a:xfrm>
        <a:prstGeom prst="roundRect">
          <a:avLst/>
        </a:prstGeom>
        <a:gradFill rotWithShape="0">
          <a:gsLst>
            <a:gs pos="0">
              <a:schemeClr val="accent3">
                <a:hueOff val="-3330717"/>
                <a:satOff val="-199"/>
                <a:lumOff val="2465"/>
                <a:alphaOff val="0"/>
                <a:shade val="100000"/>
                <a:satMod val="137000"/>
              </a:schemeClr>
            </a:gs>
            <a:gs pos="71000">
              <a:schemeClr val="accent3">
                <a:hueOff val="-3330717"/>
                <a:satOff val="-199"/>
                <a:lumOff val="2465"/>
                <a:alphaOff val="0"/>
                <a:shade val="98000"/>
                <a:satMod val="137000"/>
              </a:schemeClr>
            </a:gs>
            <a:gs pos="100000">
              <a:schemeClr val="accent3">
                <a:hueOff val="-3330717"/>
                <a:satOff val="-199"/>
                <a:lumOff val="2465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поглиблене вивчення дисциплін;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1" y="1334632"/>
        <a:ext cx="11043240" cy="489878"/>
      </dsp:txXfrm>
    </dsp:sp>
    <dsp:sp modelId="{46835A6B-3C7C-4CBE-94AA-3224599CE544}">
      <dsp:nvSpPr>
        <dsp:cNvPr id="0" name=""/>
        <dsp:cNvSpPr/>
      </dsp:nvSpPr>
      <dsp:spPr>
        <a:xfrm>
          <a:off x="0" y="1934531"/>
          <a:ext cx="11096242" cy="542880"/>
        </a:xfrm>
        <a:prstGeom prst="roundRect">
          <a:avLst/>
        </a:prstGeom>
        <a:gradFill rotWithShape="0">
          <a:gsLst>
            <a:gs pos="0">
              <a:schemeClr val="accent3">
                <a:hueOff val="-4996075"/>
                <a:satOff val="-298"/>
                <a:lumOff val="3697"/>
                <a:alphaOff val="0"/>
                <a:shade val="100000"/>
                <a:satMod val="137000"/>
              </a:schemeClr>
            </a:gs>
            <a:gs pos="71000">
              <a:schemeClr val="accent3">
                <a:hueOff val="-4996075"/>
                <a:satOff val="-298"/>
                <a:lumOff val="3697"/>
                <a:alphaOff val="0"/>
                <a:shade val="98000"/>
                <a:satMod val="137000"/>
              </a:schemeClr>
            </a:gs>
            <a:gs pos="100000">
              <a:schemeClr val="accent3">
                <a:hueOff val="-4996075"/>
                <a:satOff val="-298"/>
                <a:lumOff val="3697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більш повного засвоєння начального програмного матеріалу;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1" y="1961032"/>
        <a:ext cx="11043240" cy="489878"/>
      </dsp:txXfrm>
    </dsp:sp>
    <dsp:sp modelId="{08FE05ED-AC00-4FE3-849B-2DC9F81B77F3}">
      <dsp:nvSpPr>
        <dsp:cNvPr id="0" name=""/>
        <dsp:cNvSpPr/>
      </dsp:nvSpPr>
      <dsp:spPr>
        <a:xfrm>
          <a:off x="0" y="2560931"/>
          <a:ext cx="11096242" cy="542880"/>
        </a:xfrm>
        <a:prstGeom prst="roundRect">
          <a:avLst/>
        </a:prstGeom>
        <a:gradFill rotWithShape="0">
          <a:gsLst>
            <a:gs pos="0">
              <a:schemeClr val="accent3">
                <a:hueOff val="-6661434"/>
                <a:satOff val="-398"/>
                <a:lumOff val="4930"/>
                <a:alphaOff val="0"/>
                <a:shade val="100000"/>
                <a:satMod val="137000"/>
              </a:schemeClr>
            </a:gs>
            <a:gs pos="71000">
              <a:schemeClr val="accent3">
                <a:hueOff val="-6661434"/>
                <a:satOff val="-398"/>
                <a:lumOff val="4930"/>
                <a:alphaOff val="0"/>
                <a:shade val="98000"/>
                <a:satMod val="137000"/>
              </a:schemeClr>
            </a:gs>
            <a:gs pos="100000">
              <a:schemeClr val="accent3">
                <a:hueOff val="-6661434"/>
                <a:satOff val="-398"/>
                <a:lumOff val="493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здійснення наукової  діяльності;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1" y="2587432"/>
        <a:ext cx="11043240" cy="489878"/>
      </dsp:txXfrm>
    </dsp:sp>
    <dsp:sp modelId="{E9392F0E-70EC-4FEB-BF9C-C78491778997}">
      <dsp:nvSpPr>
        <dsp:cNvPr id="0" name=""/>
        <dsp:cNvSpPr/>
      </dsp:nvSpPr>
      <dsp:spPr>
        <a:xfrm>
          <a:off x="0" y="3187331"/>
          <a:ext cx="11096242" cy="542880"/>
        </a:xfrm>
        <a:prstGeom prst="roundRect">
          <a:avLst/>
        </a:prstGeom>
        <a:gradFill rotWithShape="0">
          <a:gsLst>
            <a:gs pos="0">
              <a:schemeClr val="accent3">
                <a:hueOff val="-8326792"/>
                <a:satOff val="-497"/>
                <a:lumOff val="6162"/>
                <a:alphaOff val="0"/>
                <a:shade val="100000"/>
                <a:satMod val="137000"/>
              </a:schemeClr>
            </a:gs>
            <a:gs pos="71000">
              <a:schemeClr val="accent3">
                <a:hueOff val="-8326792"/>
                <a:satOff val="-497"/>
                <a:lumOff val="6162"/>
                <a:alphaOff val="0"/>
                <a:shade val="98000"/>
                <a:satMod val="137000"/>
              </a:schemeClr>
            </a:gs>
            <a:gs pos="100000">
              <a:schemeClr val="accent3">
                <a:hueOff val="-8326792"/>
                <a:satOff val="-497"/>
                <a:lumOff val="6162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ознайомлення студентів з новітніми технологіями;</a:t>
          </a: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1" y="3213832"/>
        <a:ext cx="11043240" cy="489878"/>
      </dsp:txXfrm>
    </dsp:sp>
    <dsp:sp modelId="{ECA7A7A8-12DB-45E1-9673-BD01F692A1FD}">
      <dsp:nvSpPr>
        <dsp:cNvPr id="0" name=""/>
        <dsp:cNvSpPr/>
      </dsp:nvSpPr>
      <dsp:spPr>
        <a:xfrm>
          <a:off x="0" y="3813732"/>
          <a:ext cx="11096242" cy="542880"/>
        </a:xfrm>
        <a:prstGeom prst="roundRect">
          <a:avLst/>
        </a:prstGeom>
        <a:gradFill rotWithShape="0">
          <a:gsLst>
            <a:gs pos="0">
              <a:schemeClr val="accent3">
                <a:hueOff val="-9992151"/>
                <a:satOff val="-597"/>
                <a:lumOff val="7395"/>
                <a:alphaOff val="0"/>
                <a:shade val="100000"/>
                <a:satMod val="137000"/>
              </a:schemeClr>
            </a:gs>
            <a:gs pos="71000">
              <a:schemeClr val="accent3">
                <a:hueOff val="-9992151"/>
                <a:satOff val="-597"/>
                <a:lumOff val="7395"/>
                <a:alphaOff val="0"/>
                <a:shade val="98000"/>
                <a:satMod val="137000"/>
              </a:schemeClr>
            </a:gs>
            <a:gs pos="100000">
              <a:schemeClr val="accent3">
                <a:hueOff val="-9992151"/>
                <a:satOff val="-597"/>
                <a:lumOff val="7395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залучення талановитих студентів до сфери наукової діяльності;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1" y="3840233"/>
        <a:ext cx="11043240" cy="489878"/>
      </dsp:txXfrm>
    </dsp:sp>
    <dsp:sp modelId="{5DB3EF2C-04F7-4246-A560-336A2D4CDC25}">
      <dsp:nvSpPr>
        <dsp:cNvPr id="0" name=""/>
        <dsp:cNvSpPr/>
      </dsp:nvSpPr>
      <dsp:spPr>
        <a:xfrm>
          <a:off x="0" y="4440132"/>
          <a:ext cx="11096242" cy="542880"/>
        </a:xfrm>
        <a:prstGeom prst="roundRect">
          <a:avLst/>
        </a:prstGeom>
        <a:gradFill rotWithShape="0">
          <a:gsLst>
            <a:gs pos="0">
              <a:schemeClr val="accent3">
                <a:hueOff val="-11657509"/>
                <a:satOff val="-696"/>
                <a:lumOff val="8627"/>
                <a:alphaOff val="0"/>
                <a:shade val="100000"/>
                <a:satMod val="137000"/>
              </a:schemeClr>
            </a:gs>
            <a:gs pos="71000">
              <a:schemeClr val="accent3">
                <a:hueOff val="-11657509"/>
                <a:satOff val="-696"/>
                <a:lumOff val="8627"/>
                <a:alphaOff val="0"/>
                <a:shade val="98000"/>
                <a:satMod val="137000"/>
              </a:schemeClr>
            </a:gs>
            <a:gs pos="100000">
              <a:schemeClr val="accent3">
                <a:hueOff val="-11657509"/>
                <a:satOff val="-696"/>
                <a:lumOff val="8627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вдосконалення навиків у самостійній науково-дослідній діяльності.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1" y="4466633"/>
        <a:ext cx="11043240" cy="4898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07537-FE9A-4095-84F8-86EF83EF7297}">
      <dsp:nvSpPr>
        <dsp:cNvPr id="0" name=""/>
        <dsp:cNvSpPr/>
      </dsp:nvSpPr>
      <dsp:spPr>
        <a:xfrm>
          <a:off x="3319" y="37536"/>
          <a:ext cx="3236898" cy="1243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pc="-55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програмний</a:t>
          </a:r>
          <a:r>
            <a:rPr lang="ru-RU" sz="2600" b="1" kern="1200" spc="-26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600" b="1" kern="1200" spc="-9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 </a:t>
          </a:r>
          <a:r>
            <a:rPr lang="ru-RU" sz="2600" b="1" kern="1200" spc="-32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600" b="1" kern="1200" spc="-2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AutoCAD</a:t>
          </a:r>
          <a:r>
            <a:rPr lang="uk-UA" sz="2600" b="1" kern="1200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en-US" sz="2600" b="1" kern="1200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600" kern="1200" dirty="0">
            <a:solidFill>
              <a:schemeClr val="bg1"/>
            </a:solidFill>
          </a:endParaRPr>
        </a:p>
      </dsp:txBody>
      <dsp:txXfrm>
        <a:off x="3319" y="37536"/>
        <a:ext cx="3236898" cy="1243575"/>
      </dsp:txXfrm>
    </dsp:sp>
    <dsp:sp modelId="{815CBADB-13E3-4AA5-8882-CD6B8DC9B173}">
      <dsp:nvSpPr>
        <dsp:cNvPr id="0" name=""/>
        <dsp:cNvSpPr/>
      </dsp:nvSpPr>
      <dsp:spPr>
        <a:xfrm>
          <a:off x="3319" y="1281111"/>
          <a:ext cx="3236898" cy="11419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5B3D2-7876-4B23-AA91-DC09258903CA}">
      <dsp:nvSpPr>
        <dsp:cNvPr id="0" name=""/>
        <dsp:cNvSpPr/>
      </dsp:nvSpPr>
      <dsp:spPr>
        <a:xfrm>
          <a:off x="3693383" y="37536"/>
          <a:ext cx="3236898" cy="1243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pc="-95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програмний</a:t>
          </a:r>
          <a:r>
            <a:rPr lang="ru-RU" sz="2600" b="1" kern="1200" spc="-9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комплекс  </a:t>
          </a:r>
          <a:r>
            <a:rPr lang="en-US" sz="2600" b="1" kern="1200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Pix4D</a:t>
          </a:r>
          <a:r>
            <a:rPr lang="uk-UA" sz="2600" b="1" kern="1200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en-US" sz="2600" b="1" kern="1200" spc="-2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600" kern="1200" dirty="0">
            <a:solidFill>
              <a:schemeClr val="bg1"/>
            </a:solidFill>
          </a:endParaRPr>
        </a:p>
      </dsp:txBody>
      <dsp:txXfrm>
        <a:off x="3693383" y="37536"/>
        <a:ext cx="3236898" cy="1243575"/>
      </dsp:txXfrm>
    </dsp:sp>
    <dsp:sp modelId="{7C5D903C-2309-4242-9393-C9D092AB4631}">
      <dsp:nvSpPr>
        <dsp:cNvPr id="0" name=""/>
        <dsp:cNvSpPr/>
      </dsp:nvSpPr>
      <dsp:spPr>
        <a:xfrm>
          <a:off x="3693383" y="1281111"/>
          <a:ext cx="3236898" cy="11419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01931-2C2B-462A-B725-5CEB361DFB72}">
      <dsp:nvSpPr>
        <dsp:cNvPr id="0" name=""/>
        <dsp:cNvSpPr/>
      </dsp:nvSpPr>
      <dsp:spPr>
        <a:xfrm>
          <a:off x="7383447" y="37536"/>
          <a:ext cx="3236898" cy="1243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pc="-55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програмний</a:t>
          </a:r>
          <a:r>
            <a:rPr lang="ru-RU" sz="2600" b="1" kern="1200" spc="-26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600" b="1" kern="1200" spc="-9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  </a:t>
          </a:r>
          <a:r>
            <a:rPr lang="en-US" sz="2600" b="1" kern="1200" spc="-2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DroneDeploy</a:t>
          </a:r>
          <a:endParaRPr lang="ru-RU" sz="2600" kern="1200" dirty="0">
            <a:solidFill>
              <a:schemeClr val="bg1"/>
            </a:solidFill>
          </a:endParaRPr>
        </a:p>
      </dsp:txBody>
      <dsp:txXfrm>
        <a:off x="7383447" y="37536"/>
        <a:ext cx="3236898" cy="1243575"/>
      </dsp:txXfrm>
    </dsp:sp>
    <dsp:sp modelId="{5099DBD7-51E1-41DE-A1BC-852E6D9379EA}">
      <dsp:nvSpPr>
        <dsp:cNvPr id="0" name=""/>
        <dsp:cNvSpPr/>
      </dsp:nvSpPr>
      <dsp:spPr>
        <a:xfrm>
          <a:off x="7383447" y="1281111"/>
          <a:ext cx="3236898" cy="11419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F7DA2-59A8-40DB-A382-803118530D81}">
      <dsp:nvSpPr>
        <dsp:cNvPr id="0" name=""/>
        <dsp:cNvSpPr/>
      </dsp:nvSpPr>
      <dsp:spPr>
        <a:xfrm>
          <a:off x="0" y="183994"/>
          <a:ext cx="10643615" cy="304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Аналіз сучасного стану земельних ресурсів України;</a:t>
          </a:r>
          <a:endParaRPr lang="ru-RU" sz="1300" kern="1200"/>
        </a:p>
      </dsp:txBody>
      <dsp:txXfrm>
        <a:off x="14850" y="198844"/>
        <a:ext cx="10613915" cy="274500"/>
      </dsp:txXfrm>
    </dsp:sp>
    <dsp:sp modelId="{0C7224DD-F0D6-4ABE-B382-AAF03B75D409}">
      <dsp:nvSpPr>
        <dsp:cNvPr id="0" name=""/>
        <dsp:cNvSpPr/>
      </dsp:nvSpPr>
      <dsp:spPr>
        <a:xfrm>
          <a:off x="0" y="525634"/>
          <a:ext cx="10643615" cy="304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Актуальність розвитку земельно-кадастрової системи в Україні;</a:t>
          </a:r>
          <a:endParaRPr lang="ru-RU" sz="1300" kern="1200"/>
        </a:p>
      </dsp:txBody>
      <dsp:txXfrm>
        <a:off x="14850" y="540484"/>
        <a:ext cx="10613915" cy="274500"/>
      </dsp:txXfrm>
    </dsp:sp>
    <dsp:sp modelId="{C35CC5E2-31C5-4994-947D-0232205F7E3E}">
      <dsp:nvSpPr>
        <dsp:cNvPr id="0" name=""/>
        <dsp:cNvSpPr/>
      </dsp:nvSpPr>
      <dsp:spPr>
        <a:xfrm>
          <a:off x="0" y="867274"/>
          <a:ext cx="10643615" cy="304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Аналіз формування кадастровий систем у зарубіжних країнах;</a:t>
          </a:r>
          <a:endParaRPr lang="ru-RU" sz="1300" kern="1200"/>
        </a:p>
      </dsp:txBody>
      <dsp:txXfrm>
        <a:off x="14850" y="882124"/>
        <a:ext cx="10613915" cy="274500"/>
      </dsp:txXfrm>
    </dsp:sp>
    <dsp:sp modelId="{3B027904-BDB4-46F7-9E85-6A44B770BAEB}">
      <dsp:nvSpPr>
        <dsp:cNvPr id="0" name=""/>
        <dsp:cNvSpPr/>
      </dsp:nvSpPr>
      <dsp:spPr>
        <a:xfrm>
          <a:off x="0" y="1208914"/>
          <a:ext cx="10643615" cy="304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Використання програмних засобів у землеустрої;</a:t>
          </a:r>
          <a:endParaRPr lang="ru-RU" sz="1300" kern="1200"/>
        </a:p>
      </dsp:txBody>
      <dsp:txXfrm>
        <a:off x="14850" y="1223764"/>
        <a:ext cx="10613915" cy="274500"/>
      </dsp:txXfrm>
    </dsp:sp>
    <dsp:sp modelId="{64029A9B-A006-46A9-A5C0-86274EEE04E0}">
      <dsp:nvSpPr>
        <dsp:cNvPr id="0" name=""/>
        <dsp:cNvSpPr/>
      </dsp:nvSpPr>
      <dsp:spPr>
        <a:xfrm>
          <a:off x="0" y="1550554"/>
          <a:ext cx="10643615" cy="304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3</a:t>
          </a:r>
          <a:r>
            <a:rPr lang="en-US" sz="1300" kern="1200" dirty="0" smtClean="0"/>
            <a:t>D</a:t>
          </a:r>
          <a:r>
            <a:rPr lang="uk-UA" sz="1300" kern="1200" dirty="0" smtClean="0"/>
            <a:t> кадастр як інноваційна складова управління земельними ресурсами;</a:t>
          </a:r>
          <a:endParaRPr lang="ru-RU" sz="1300" kern="1200" dirty="0"/>
        </a:p>
      </dsp:txBody>
      <dsp:txXfrm>
        <a:off x="14850" y="1565404"/>
        <a:ext cx="10613915" cy="274500"/>
      </dsp:txXfrm>
    </dsp:sp>
    <dsp:sp modelId="{2E682253-2CAD-4A0B-9706-EA61A12BFFD6}">
      <dsp:nvSpPr>
        <dsp:cNvPr id="0" name=""/>
        <dsp:cNvSpPr/>
      </dsp:nvSpPr>
      <dsp:spPr>
        <a:xfrm>
          <a:off x="0" y="1892194"/>
          <a:ext cx="10643615" cy="304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Консолідація земель;</a:t>
          </a:r>
          <a:endParaRPr lang="ru-RU" sz="1300" kern="1200"/>
        </a:p>
      </dsp:txBody>
      <dsp:txXfrm>
        <a:off x="14850" y="1907044"/>
        <a:ext cx="10613915" cy="274500"/>
      </dsp:txXfrm>
    </dsp:sp>
    <dsp:sp modelId="{BE0FEA0C-FDC7-4EED-8FC0-3FE02BC53949}">
      <dsp:nvSpPr>
        <dsp:cNvPr id="0" name=""/>
        <dsp:cNvSpPr/>
      </dsp:nvSpPr>
      <dsp:spPr>
        <a:xfrm>
          <a:off x="0" y="2233834"/>
          <a:ext cx="10643615" cy="304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Нормативна грошова оцінка земель сільськогосподарського призначення;</a:t>
          </a:r>
          <a:endParaRPr lang="ru-RU" sz="1300" kern="1200"/>
        </a:p>
      </dsp:txBody>
      <dsp:txXfrm>
        <a:off x="14850" y="2248684"/>
        <a:ext cx="10613915" cy="274500"/>
      </dsp:txXfrm>
    </dsp:sp>
    <dsp:sp modelId="{0052669E-DB6B-44D7-BB23-4DF508FFBA41}">
      <dsp:nvSpPr>
        <dsp:cNvPr id="0" name=""/>
        <dsp:cNvSpPr/>
      </dsp:nvSpPr>
      <dsp:spPr>
        <a:xfrm>
          <a:off x="0" y="2575474"/>
          <a:ext cx="10643615" cy="304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Особливості обробки даних дистанційного зондування Землі;</a:t>
          </a:r>
          <a:endParaRPr lang="ru-RU" sz="1300" kern="1200"/>
        </a:p>
      </dsp:txBody>
      <dsp:txXfrm>
        <a:off x="14850" y="2590324"/>
        <a:ext cx="10613915" cy="274500"/>
      </dsp:txXfrm>
    </dsp:sp>
    <dsp:sp modelId="{E6CF4E36-9701-446C-A12B-C80EED9DE28C}">
      <dsp:nvSpPr>
        <dsp:cNvPr id="0" name=""/>
        <dsp:cNvSpPr/>
      </dsp:nvSpPr>
      <dsp:spPr>
        <a:xfrm>
          <a:off x="0" y="2917115"/>
          <a:ext cx="10643615" cy="304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Фотограмметричний моніторинг земель; </a:t>
          </a:r>
          <a:endParaRPr lang="ru-RU" sz="1300" kern="1200"/>
        </a:p>
      </dsp:txBody>
      <dsp:txXfrm>
        <a:off x="14850" y="2931965"/>
        <a:ext cx="10613915" cy="274500"/>
      </dsp:txXfrm>
    </dsp:sp>
    <dsp:sp modelId="{D8648007-EB41-4367-A25A-CD2774B7F26E}">
      <dsp:nvSpPr>
        <dsp:cNvPr id="0" name=""/>
        <dsp:cNvSpPr/>
      </dsp:nvSpPr>
      <dsp:spPr>
        <a:xfrm>
          <a:off x="0" y="3258755"/>
          <a:ext cx="10643615" cy="304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Прогресивні принципи виявлення наслідків деградаційних процесів;</a:t>
          </a:r>
          <a:endParaRPr lang="ru-RU" sz="1300" kern="1200"/>
        </a:p>
      </dsp:txBody>
      <dsp:txXfrm>
        <a:off x="14850" y="3273605"/>
        <a:ext cx="10613915" cy="274500"/>
      </dsp:txXfrm>
    </dsp:sp>
    <dsp:sp modelId="{127CC415-21D5-426E-92B6-ECCD77C39610}">
      <dsp:nvSpPr>
        <dsp:cNvPr id="0" name=""/>
        <dsp:cNvSpPr/>
      </dsp:nvSpPr>
      <dsp:spPr>
        <a:xfrm>
          <a:off x="0" y="3600395"/>
          <a:ext cx="10643615" cy="304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Питання рекультивації порушених земель в Україні;</a:t>
          </a:r>
          <a:endParaRPr lang="ru-RU" sz="1300" kern="1200"/>
        </a:p>
      </dsp:txBody>
      <dsp:txXfrm>
        <a:off x="14850" y="3615245"/>
        <a:ext cx="10613915" cy="274500"/>
      </dsp:txXfrm>
    </dsp:sp>
    <dsp:sp modelId="{ACBCBBF6-E5DE-4227-8FC1-07ED66A9B211}">
      <dsp:nvSpPr>
        <dsp:cNvPr id="0" name=""/>
        <dsp:cNvSpPr/>
      </dsp:nvSpPr>
      <dsp:spPr>
        <a:xfrm>
          <a:off x="0" y="3942035"/>
          <a:ext cx="10643615" cy="304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Сучасний стан земельних ресурсів України: проблеми та шляхи їх вирішення;</a:t>
          </a:r>
          <a:endParaRPr lang="ru-RU" sz="1300" kern="1200"/>
        </a:p>
      </dsp:txBody>
      <dsp:txXfrm>
        <a:off x="14850" y="3956885"/>
        <a:ext cx="10613915" cy="274500"/>
      </dsp:txXfrm>
    </dsp:sp>
    <dsp:sp modelId="{609E47AE-D655-45FF-BF12-7DB807D73C84}">
      <dsp:nvSpPr>
        <dsp:cNvPr id="0" name=""/>
        <dsp:cNvSpPr/>
      </dsp:nvSpPr>
      <dsp:spPr>
        <a:xfrm>
          <a:off x="0" y="4283675"/>
          <a:ext cx="10643615" cy="304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Форми власності на землю та закономірності їх розвитку;</a:t>
          </a:r>
          <a:endParaRPr lang="ru-RU" sz="1300" kern="1200"/>
        </a:p>
      </dsp:txBody>
      <dsp:txXfrm>
        <a:off x="14850" y="4298525"/>
        <a:ext cx="10613915" cy="274500"/>
      </dsp:txXfrm>
    </dsp:sp>
    <dsp:sp modelId="{08DB2FFB-76C6-4668-B2F0-2C9249F438ED}">
      <dsp:nvSpPr>
        <dsp:cNvPr id="0" name=""/>
        <dsp:cNvSpPr/>
      </dsp:nvSpPr>
      <dsp:spPr>
        <a:xfrm>
          <a:off x="0" y="4625315"/>
          <a:ext cx="10643615" cy="304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Охорона та раціональне використання земельних ресурсів об’єднаних територіальних громад</a:t>
          </a:r>
          <a:endParaRPr lang="ru-RU" sz="1300" kern="1200"/>
        </a:p>
      </dsp:txBody>
      <dsp:txXfrm>
        <a:off x="14850" y="4640165"/>
        <a:ext cx="10613915" cy="274500"/>
      </dsp:txXfrm>
    </dsp:sp>
    <dsp:sp modelId="{238E50CD-2111-4458-BAF1-1AF2ECFD73A6}">
      <dsp:nvSpPr>
        <dsp:cNvPr id="0" name=""/>
        <dsp:cNvSpPr/>
      </dsp:nvSpPr>
      <dsp:spPr>
        <a:xfrm>
          <a:off x="0" y="4966955"/>
          <a:ext cx="10643615" cy="304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Ринок землі України та перспективи його розвитку.    </a:t>
          </a:r>
          <a:endParaRPr lang="ru-RU" sz="1300" kern="1200"/>
        </a:p>
      </dsp:txBody>
      <dsp:txXfrm>
        <a:off x="14850" y="4981805"/>
        <a:ext cx="10613915" cy="274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B9A67-B54A-4BE4-8F6D-5E50AC7B9EC8}">
      <dsp:nvSpPr>
        <dsp:cNvPr id="0" name=""/>
        <dsp:cNvSpPr/>
      </dsp:nvSpPr>
      <dsp:spPr>
        <a:xfrm>
          <a:off x="8166" y="0"/>
          <a:ext cx="1719464" cy="29735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Залучення нових студентів для наукової роботи та співпраці.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27" y="50361"/>
        <a:ext cx="1618742" cy="2872858"/>
      </dsp:txXfrm>
    </dsp:sp>
    <dsp:sp modelId="{BAEC1617-2E0D-4E5C-B3DF-410235A84F6D}">
      <dsp:nvSpPr>
        <dsp:cNvPr id="0" name=""/>
        <dsp:cNvSpPr/>
      </dsp:nvSpPr>
      <dsp:spPr>
        <a:xfrm>
          <a:off x="2016501" y="0"/>
          <a:ext cx="1719464" cy="29735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наукових конференцій та семінарів присвячених  розглядуваним темам.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6862" y="50361"/>
        <a:ext cx="1618742" cy="2872858"/>
      </dsp:txXfrm>
    </dsp:sp>
    <dsp:sp modelId="{4CAB7168-8272-4B4C-8049-EFD4330A6DBD}">
      <dsp:nvSpPr>
        <dsp:cNvPr id="0" name=""/>
        <dsp:cNvSpPr/>
      </dsp:nvSpPr>
      <dsp:spPr>
        <a:xfrm>
          <a:off x="4024836" y="0"/>
          <a:ext cx="1719464" cy="29735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іншими університетами для обміну інформацією.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5197" y="50361"/>
        <a:ext cx="1618742" cy="2872858"/>
      </dsp:txXfrm>
    </dsp:sp>
    <dsp:sp modelId="{F6D9B571-4348-4577-80F3-D35AE448966D}">
      <dsp:nvSpPr>
        <dsp:cNvPr id="0" name=""/>
        <dsp:cNvSpPr/>
      </dsp:nvSpPr>
      <dsp:spPr>
        <a:xfrm>
          <a:off x="6033171" y="0"/>
          <a:ext cx="1719464" cy="29735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Співпраця з 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Drone.ua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3532" y="50361"/>
        <a:ext cx="1618742" cy="2872858"/>
      </dsp:txXfrm>
    </dsp:sp>
    <dsp:sp modelId="{2D921319-2193-4A48-BF39-FFC347B7F768}">
      <dsp:nvSpPr>
        <dsp:cNvPr id="0" name=""/>
        <dsp:cNvSpPr/>
      </dsp:nvSpPr>
      <dsp:spPr>
        <a:xfrm>
          <a:off x="8041506" y="0"/>
          <a:ext cx="1719464" cy="29735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рівня освіченості студентів та зацікавленості ними досліджуваних питань.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1867" y="50361"/>
        <a:ext cx="1618742" cy="2872858"/>
      </dsp:txXfrm>
    </dsp:sp>
    <dsp:sp modelId="{38557588-18FF-4E6C-B5CF-E59960C17115}">
      <dsp:nvSpPr>
        <dsp:cNvPr id="0" name=""/>
        <dsp:cNvSpPr/>
      </dsp:nvSpPr>
      <dsp:spPr>
        <a:xfrm>
          <a:off x="10058007" y="0"/>
          <a:ext cx="1719464" cy="29735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Оволодівання студентами новітніми приладами в галузі геодезії та землеустрою.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8368" y="50361"/>
        <a:ext cx="1618742" cy="2872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03.05.2022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EDF0-1347-4285-B47E-682078C575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31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EDF0-1347-4285-B47E-682078C575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07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EDF0-1347-4285-B47E-682078C575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4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EDF0-1347-4285-B47E-682078C575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16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EDF0-1347-4285-B47E-682078C575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08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03.05.2022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6254" y="2294313"/>
            <a:ext cx="8246225" cy="2217472"/>
          </a:xfrm>
        </p:spPr>
        <p:txBody>
          <a:bodyPr rtlCol="0" anchor="ctr">
            <a:normAutofit/>
          </a:bodyPr>
          <a:lstStyle/>
          <a:p>
            <a:pPr algn="ctr"/>
            <a:r>
              <a:rPr lang="ru-RU" b="1" i="1" cap="non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lang="ru-RU" b="1" i="1" cap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cap="non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b="1" i="1" cap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cap="non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управлінні</a:t>
            </a:r>
            <a:r>
              <a:rPr lang="ru-RU" b="1" i="1" cap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cap="non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земельними</a:t>
            </a:r>
            <a:r>
              <a:rPr lang="ru-RU" b="1" i="1" cap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ресурсами</a:t>
            </a:r>
            <a:endParaRPr lang="ru-RU" b="1" i="1" cap="none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22341" y="2294313"/>
            <a:ext cx="5734050" cy="955565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37" b="97647" l="9733" r="89953">
                        <a14:foregroundMark x1="36735" y1="18992" x2="66091" y2="19496"/>
                        <a14:foregroundMark x1="67347" y1="20336" x2="50863" y2="61849"/>
                        <a14:foregroundMark x1="39403" y1="25042" x2="48038" y2="61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116" y="1204828"/>
            <a:ext cx="4229884" cy="39509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0288" y="249264"/>
            <a:ext cx="10368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біоресурсів</a:t>
            </a:r>
            <a:r>
              <a:rPr lang="ru-RU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природокористування</a:t>
            </a:r>
            <a:r>
              <a:rPr lang="ru-RU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48742" y="646220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088" y="338328"/>
            <a:ext cx="11247120" cy="53035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Основне, що </a:t>
            </a:r>
            <a:r>
              <a:rPr lang="uk-UA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роглядають</a:t>
            </a:r>
            <a:r>
              <a:rPr lang="uk-UA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студенти під час роботи в гуртку</a:t>
            </a:r>
            <a:endParaRPr lang="uk-UA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52111494"/>
              </p:ext>
            </p:extLst>
          </p:nvPr>
        </p:nvGraphicFramePr>
        <p:xfrm>
          <a:off x="1005840" y="868680"/>
          <a:ext cx="10643615" cy="545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25" y="5559552"/>
            <a:ext cx="885015" cy="1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16" y="374904"/>
            <a:ext cx="11777472" cy="603469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гуртка: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337202" y="5369348"/>
            <a:ext cx="7151734" cy="1349633"/>
          </a:xfrm>
          <a:prstGeom prst="horizontalScroll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 вести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самостійну наукову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та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найактуальніших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способів вирішення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тієї чи іншої ситуації</a:t>
            </a:r>
            <a:r>
              <a:rPr lang="uk-UA" b="1" dirty="0"/>
              <a:t>.</a:t>
            </a:r>
            <a:endParaRPr lang="ru-RU" b="1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975952125"/>
              </p:ext>
            </p:extLst>
          </p:nvPr>
        </p:nvGraphicFramePr>
        <p:xfrm>
          <a:off x="264050" y="1591096"/>
          <a:ext cx="11777472" cy="2973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514" y="5011309"/>
            <a:ext cx="3114675" cy="146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00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345" r="2636"/>
          <a:stretch/>
        </p:blipFill>
        <p:spPr>
          <a:xfrm>
            <a:off x="-24795" y="0"/>
            <a:ext cx="1144506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5460" y="1152993"/>
            <a:ext cx="8915400" cy="1809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управлінні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земельними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ресурсами</a:t>
            </a:r>
            <a:endParaRPr lang="uk-UA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0354" y="155471"/>
            <a:ext cx="604016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  <a:p>
            <a:endParaRPr lang="uk-UA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6345" y="5606293"/>
            <a:ext cx="2448182" cy="58477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Об’єднує</a:t>
            </a:r>
            <a:endParaRPr lang="uk-UA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8698" y="3039054"/>
            <a:ext cx="3769187" cy="954107"/>
          </a:xfrm>
          <a:prstGeom prst="rect">
            <a:avLst/>
          </a:prstGeom>
          <a:solidFill>
            <a:srgbClr val="CC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Відкриває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endParaRPr lang="uk-UA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719" y="3288083"/>
            <a:ext cx="3081594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Підтримує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починаннях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53376" y="5296286"/>
            <a:ext cx="4238624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безліч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позитивних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емоцій</a:t>
            </a:r>
            <a:endParaRPr lang="uk-UA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024" y="4000500"/>
            <a:ext cx="3810000" cy="2857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184" y1="32984" x2="12333" y2="62827"/>
                        <a14:foregroundMark x1="50223" y1="19372" x2="50669" y2="64921"/>
                        <a14:foregroundMark x1="61070" y1="36649" x2="62407" y2="66492"/>
                        <a14:foregroundMark x1="75334" y1="56021" x2="75334" y2="56021"/>
                        <a14:foregroundMark x1="90936" y1="71728" x2="90936" y2="71728"/>
                        <a14:foregroundMark x1="39673" y1="41885" x2="56612" y2="7853"/>
                        <a14:foregroundMark x1="17385" y1="95288" x2="27786" y2="42932"/>
                        <a14:foregroundMark x1="2972" y1="45550" x2="22585" y2="3665"/>
                        <a14:backgroundMark x1="41159" y1="16754" x2="38187" y2="6806"/>
                        <a14:backgroundMark x1="53195" y1="6283" x2="53195" y2="6283"/>
                        <a14:backgroundMark x1="23626" y1="91099" x2="23626" y2="91099"/>
                        <a14:backgroundMark x1="20802" y1="92670" x2="22883" y2="79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300" y="102832"/>
            <a:ext cx="4202265" cy="1192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351" y="4275101"/>
            <a:ext cx="4533089" cy="2729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429" r="96286">
                        <a14:foregroundMark x1="16000" y1="19058" x2="16000" y2="19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605" y="369508"/>
            <a:ext cx="4327846" cy="28872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6" b="99167" l="0" r="993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885" y="2939436"/>
            <a:ext cx="4022975" cy="229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704088" y="274320"/>
            <a:ext cx="10533888" cy="840930"/>
          </a:xfrm>
          <a:prstGeom prst="round2Same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rtl="0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987" y="1750750"/>
            <a:ext cx="2289922" cy="3053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859" y="1709289"/>
            <a:ext cx="2475751" cy="3094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58496" y="5150297"/>
            <a:ext cx="5120476" cy="1191816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 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Дорош Ольга Степанівна</a:t>
            </a:r>
          </a:p>
          <a:p>
            <a:pPr algn="ctr"/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д.е.н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доцент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земельними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ресурсами.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638544" y="5150297"/>
            <a:ext cx="5349496" cy="1191816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Бутенко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Євген Володимирович</a:t>
            </a:r>
          </a:p>
          <a:p>
            <a:pPr algn="ctr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к.е.н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доцент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земельними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ресурсами.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uk-UA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</a:t>
            </a:r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є: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5665999"/>
              </p:ext>
            </p:extLst>
          </p:nvPr>
        </p:nvGraphicFramePr>
        <p:xfrm>
          <a:off x="635510" y="1435608"/>
          <a:ext cx="11096242" cy="503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02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завдання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5265" y="1583573"/>
            <a:ext cx="6567056" cy="463434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298450" indent="-285750">
              <a:lnSpc>
                <a:spcPts val="2510"/>
              </a:lnSpc>
              <a:spcBef>
                <a:spcPts val="110"/>
              </a:spcBef>
              <a:buSzPct val="79545"/>
              <a:tabLst>
                <a:tab pos="195580" algn="l"/>
              </a:tabLst>
            </a:pPr>
            <a:r>
              <a:rPr lang="uk-UA" sz="2400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uk-UA" sz="2400" spc="-2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додатковими</a:t>
            </a:r>
            <a:r>
              <a:rPr lang="uk-UA" sz="2400" spc="-2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знаннями</a:t>
            </a:r>
            <a:r>
              <a:rPr lang="uk-UA" sz="2400" spc="-2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2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навичками</a:t>
            </a:r>
            <a:r>
              <a:rPr lang="uk-UA" sz="2400" spc="-2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uk-UA" sz="2400" spc="-2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uk-UA" sz="2400" spc="-22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викладаються</a:t>
            </a:r>
            <a:r>
              <a:rPr lang="uk-UA" sz="2400" spc="-2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uk-UA" sz="2400" spc="-2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навчання;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spcBef>
                <a:spcPts val="1130"/>
              </a:spcBef>
              <a:buSzPct val="79545"/>
              <a:tabLst>
                <a:tab pos="195580" algn="l"/>
              </a:tabLst>
            </a:pPr>
            <a:r>
              <a:rPr lang="uk-UA" sz="2400" spc="-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 </a:t>
            </a:r>
            <a:r>
              <a:rPr lang="uk-UA" sz="2400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науково-пізнавальною</a:t>
            </a:r>
            <a:r>
              <a:rPr lang="uk-UA" sz="2400" spc="-4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400" spc="-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методологією;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spcBef>
                <a:spcPts val="1130"/>
              </a:spcBef>
              <a:buSzPct val="79545"/>
              <a:tabLst>
                <a:tab pos="195580" algn="l"/>
              </a:tabLst>
            </a:pPr>
            <a:r>
              <a:rPr lang="uk-UA" sz="2400" spc="-8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поглиблене</a:t>
            </a:r>
            <a:r>
              <a:rPr lang="uk-UA" sz="2400" spc="-2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uk-UA" sz="2400" spc="-2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uk-UA" sz="2400" spc="-2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з</a:t>
            </a:r>
            <a:r>
              <a:rPr lang="uk-UA" sz="2400" spc="-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астосовуються</a:t>
            </a:r>
            <a:r>
              <a:rPr lang="uk-UA" sz="2400" spc="-22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spc="-22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землеустрої;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spcBef>
                <a:spcPts val="1150"/>
              </a:spcBef>
              <a:buSzPct val="79545"/>
              <a:tabLst>
                <a:tab pos="195580" algn="l"/>
              </a:tabLst>
            </a:pPr>
            <a:r>
              <a:rPr lang="uk-UA" sz="2400" spc="-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uk-UA" sz="2400" spc="-2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uk-UA" sz="2400" spc="-2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uk-UA" sz="2400" spc="-22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spc="-2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аналітичних</a:t>
            </a:r>
            <a:r>
              <a:rPr lang="uk-UA" sz="2400" spc="-2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здібностей;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ts val="2380"/>
              </a:lnSpc>
              <a:spcBef>
                <a:spcPts val="1430"/>
              </a:spcBef>
              <a:buSzPct val="79545"/>
              <a:tabLst>
                <a:tab pos="195580" algn="l"/>
              </a:tabLst>
            </a:pPr>
            <a:r>
              <a:rPr lang="uk-UA" sz="2400" spc="-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uk-UA" sz="2400" spc="-2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</a:t>
            </a:r>
            <a:r>
              <a:rPr lang="uk-UA" sz="2400" spc="-22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-2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розкриття</a:t>
            </a:r>
            <a:r>
              <a:rPr lang="uk-UA" sz="2400" spc="-2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uk-UA" sz="2400" spc="-25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spc="-2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lang="uk-UA" sz="2400" spc="-2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uk-UA" sz="2400" spc="-2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uk-UA" sz="2400" spc="-2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 в</a:t>
            </a:r>
            <a:r>
              <a:rPr lang="uk-UA" sz="2400" spc="-2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uk-UA" sz="2400" spc="-2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2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uk-UA" sz="2400" spc="-2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геодезичних</a:t>
            </a:r>
            <a:r>
              <a:rPr lang="uk-UA" sz="2400" spc="-2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uk-UA" sz="2400" spc="-2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spc="-2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землеустрої.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37786" y="1583573"/>
            <a:ext cx="2443942" cy="3258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506" y="3685834"/>
            <a:ext cx="2244280" cy="29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7" y="1507793"/>
            <a:ext cx="4422371" cy="2487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587" y="3722018"/>
            <a:ext cx="4455622" cy="2996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709" y="1816485"/>
            <a:ext cx="3264131" cy="43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42910" y="464652"/>
            <a:ext cx="7476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-5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Використовувані</a:t>
            </a:r>
            <a:r>
              <a:rPr lang="ru-RU" sz="3600" b="1" spc="-28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pc="-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програмні</a:t>
            </a:r>
            <a:r>
              <a:rPr lang="ru-RU" sz="3600" b="1" spc="-2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pc="-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3600" b="1" spc="-2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spc="27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24266220"/>
              </p:ext>
            </p:extLst>
          </p:nvPr>
        </p:nvGraphicFramePr>
        <p:xfrm>
          <a:off x="1064030" y="1363287"/>
          <a:ext cx="10623666" cy="246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899" y="4475225"/>
            <a:ext cx="2790825" cy="1638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141" y="4347119"/>
            <a:ext cx="2143125" cy="21431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2389" y="422281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засідання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0" b="6200"/>
          <a:stretch/>
        </p:blipFill>
        <p:spPr>
          <a:xfrm>
            <a:off x="471159" y="1527048"/>
            <a:ext cx="4939172" cy="2615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-782" b="6353"/>
          <a:stretch/>
        </p:blipFill>
        <p:spPr>
          <a:xfrm>
            <a:off x="3260784" y="3968496"/>
            <a:ext cx="4758503" cy="2487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951" b="6701"/>
          <a:stretch/>
        </p:blipFill>
        <p:spPr>
          <a:xfrm>
            <a:off x="6781106" y="1504188"/>
            <a:ext cx="4685470" cy="24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1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495" y="384048"/>
            <a:ext cx="11213941" cy="706375"/>
          </a:xfrm>
          <a:prstGeom prst="round2Same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3200" b="1" i="1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гуртка використовують сучасні геодезичні прилади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981" y="2488648"/>
            <a:ext cx="4242817" cy="2841955"/>
          </a:xfrm>
          <a:prstGeom prst="rightArrowCallout">
            <a:avLst>
              <a:gd name="adj1" fmla="val 7473"/>
              <a:gd name="adj2" fmla="val 10300"/>
              <a:gd name="adj3" fmla="val 17367"/>
              <a:gd name="adj4" fmla="val 7118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98450" indent="-285750">
              <a:lnSpc>
                <a:spcPts val="2510"/>
              </a:lnSpc>
              <a:spcBef>
                <a:spcPts val="1155"/>
              </a:spcBef>
              <a:buSzPct val="79545"/>
              <a:tabLst>
                <a:tab pos="196215" algn="l"/>
              </a:tabLst>
            </a:pPr>
            <a:r>
              <a:rPr lang="uk-UA" sz="2400" spc="-7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тахеометрів</a:t>
            </a:r>
            <a:r>
              <a:rPr lang="uk-UA" sz="2400" spc="-22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Leica,</a:t>
            </a:r>
            <a:r>
              <a:rPr lang="en-US" sz="2400" spc="-38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2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Trimble</a:t>
            </a:r>
            <a:r>
              <a:rPr lang="uk-UA" sz="2400" spc="-12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12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Topcone</a:t>
            </a:r>
            <a:r>
              <a:rPr lang="uk-UA" sz="2400" spc="-12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98450" indent="-285750">
              <a:lnSpc>
                <a:spcPts val="2510"/>
              </a:lnSpc>
              <a:spcBef>
                <a:spcPts val="1155"/>
              </a:spcBef>
              <a:buSzPct val="79545"/>
              <a:tabLst>
                <a:tab pos="196215" algn="l"/>
              </a:tabLst>
            </a:pPr>
            <a:r>
              <a:rPr lang="uk-UA" sz="2400" spc="-7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лазерної </a:t>
            </a:r>
            <a:r>
              <a:rPr lang="uk-UA" sz="2400" spc="-11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рулетки;</a:t>
            </a:r>
          </a:p>
          <a:p>
            <a:pPr marL="298450" indent="-285750">
              <a:lnSpc>
                <a:spcPts val="2510"/>
              </a:lnSpc>
              <a:spcBef>
                <a:spcPts val="1155"/>
              </a:spcBef>
              <a:buSzPct val="79545"/>
              <a:tabLst>
                <a:tab pos="196215" algn="l"/>
              </a:tabLst>
            </a:pPr>
            <a:r>
              <a:rPr lang="uk-UA" sz="2400" spc="-509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GPS-</a:t>
            </a:r>
            <a:r>
              <a:rPr lang="uk-UA" sz="2400" spc="-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станцій</a:t>
            </a:r>
            <a:r>
              <a:rPr lang="uk-UA" sz="2400" spc="-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spc="-5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510"/>
              </a:lnSpc>
              <a:spcBef>
                <a:spcPts val="1155"/>
              </a:spcBef>
              <a:buSzPct val="79545"/>
              <a:tabLst>
                <a:tab pos="196215" algn="l"/>
              </a:tabLst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БПЛА (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дрони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квадрокоптери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92530" y="1499666"/>
            <a:ext cx="1483474" cy="19779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5" y="1679012"/>
            <a:ext cx="1758260" cy="2344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042" y="4023359"/>
            <a:ext cx="1950962" cy="2606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845" y="1353290"/>
            <a:ext cx="1699489" cy="2270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3589" y="3210317"/>
            <a:ext cx="2047514" cy="2730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5748" y="3624006"/>
            <a:ext cx="2119109" cy="28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404" y="16208"/>
            <a:ext cx="10018713" cy="1017218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новітніх способів зйомки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06" y="1685174"/>
            <a:ext cx="2394652" cy="31928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6172" b="3134"/>
          <a:stretch/>
        </p:blipFill>
        <p:spPr>
          <a:xfrm>
            <a:off x="9143999" y="1504007"/>
            <a:ext cx="2726997" cy="31511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4" y="3786677"/>
            <a:ext cx="2161309" cy="28817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1504007"/>
            <a:ext cx="2970416" cy="22278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631" y="2740776"/>
            <a:ext cx="2865545" cy="382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презентация, макет с лентами и полосками (широкоэкранный формат)</Template>
  <TotalTime>0</TotalTime>
  <Words>415</Words>
  <Application>Microsoft Office PowerPoint</Application>
  <PresentationFormat>Широкоэкранный</PresentationFormat>
  <Paragraphs>73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Euphemia</vt:lpstr>
      <vt:lpstr>Plantagenet Cherokee</vt:lpstr>
      <vt:lpstr>Times New Roman</vt:lpstr>
      <vt:lpstr>Wingdings</vt:lpstr>
      <vt:lpstr>Научная литература 16 х 9</vt:lpstr>
      <vt:lpstr>Інноваційні методи в управлінні земельними ресурсами</vt:lpstr>
      <vt:lpstr>Керівники наукового гуртка</vt:lpstr>
      <vt:lpstr>Метою роботи гуртка є:</vt:lpstr>
      <vt:lpstr>Основні завдання</vt:lpstr>
      <vt:lpstr>Місце проведення – територія НУБіП України.</vt:lpstr>
      <vt:lpstr>Презентация PowerPoint</vt:lpstr>
      <vt:lpstr>Онлайн засідання</vt:lpstr>
      <vt:lpstr>Студенти гуртка використовують сучасні геодезичні прилади</vt:lpstr>
      <vt:lpstr>Вивчення новітніх способів зйомки</vt:lpstr>
      <vt:lpstr>Основне, що роглядають студенти під час роботи в гуртку</vt:lpstr>
      <vt:lpstr>Стратегія розвитку гуртка: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2021-10-06T18:52:34Z</dcterms:created>
  <dcterms:modified xsi:type="dcterms:W3CDTF">2022-05-03T16:43:02Z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