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a" initials="A" lastIdx="1" clrIdx="0">
    <p:extLst>
      <p:ext uri="{19B8F6BF-5375-455C-9EA6-DF929625EA0E}">
        <p15:presenceInfo xmlns:p15="http://schemas.microsoft.com/office/powerpoint/2012/main" userId="A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 varScale="1">
        <p:scale>
          <a:sx n="50" d="100"/>
          <a:sy n="50" d="100"/>
        </p:scale>
        <p:origin x="48" y="5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9873-5DF0-415C-BCF0-627808731561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644ABC-77E8-405E-8C90-C0FB25EA4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32BA-421D-44EF-B60F-012C2BED9DF9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56DB-17E7-4968-8271-6AC7B884B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F66A-8274-4B86-BFD0-7CAB6597CFF6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B3C6-4974-4697-AA1A-EA3831858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009D-866E-482E-AEA7-F7E62B812812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3ACB-6191-40C3-A410-928BF0E8D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95C4-172D-4669-A7AD-CBACA2AFF61F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86E8-CCCE-42A4-AE8A-94A32E0EE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7C62-BFEC-4EB6-839B-BCE1DE5E93E6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31B6-B2BE-4CF0-A042-7567611E6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D359-A721-4EB6-92FA-C35BD01D7ACF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D1C0-996A-484A-A89E-1D9F437E2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1389-BCDF-48AB-99C7-1068F412A5B2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9686-C637-45EA-A2AA-25D433A64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48C5-3F90-41EF-A5F6-E533892DBC03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1271-0DE0-43EA-8B96-5BEA9B425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5C3A-3D9D-403E-B035-8698361AB403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96D7-FDAF-4DF7-BABE-7B69E43FB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1E40-E201-4E5B-A083-A9A925A92420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52B3-D99C-4B7A-BBB1-696435DF6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BE2F6-972A-4B50-B611-B36AE125710A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D87607A-095E-4FFA-947E-EEB936D6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86" r:id="rId4"/>
    <p:sldLayoutId id="2147483885" r:id="rId5"/>
    <p:sldLayoutId id="2147483884" r:id="rId6"/>
    <p:sldLayoutId id="2147483883" r:id="rId7"/>
    <p:sldLayoutId id="2147483890" r:id="rId8"/>
    <p:sldLayoutId id="2147483891" r:id="rId9"/>
    <p:sldLayoutId id="2147483882" r:id="rId10"/>
    <p:sldLayoutId id="21474838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 роботи </a:t>
            </a: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гуртка</a:t>
            </a: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Пізнай самого себе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429125" y="5429250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Науковий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 гуртка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к.філос.н., доц. Супрун А.Г.</a:t>
            </a:r>
            <a:endParaRPr lang="ru-RU">
              <a:latin typeface="Cambria" pitchFamily="18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785813" y="5500688"/>
            <a:ext cx="250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філософії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міжнародної комунікації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nubip.edu.ua/sites/all/themes/nauu/images/redesign2/nubip-logo-gerb.png?20022021">
            <a:extLst>
              <a:ext uri="{FF2B5EF4-FFF2-40B4-BE49-F238E27FC236}">
                <a16:creationId xmlns:a16="http://schemas.microsoft.com/office/drawing/2014/main" id="{B64B9590-9720-42EE-9CC0-00E74220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20662"/>
            <a:ext cx="52959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75" y="-3175"/>
            <a:ext cx="9144000" cy="6857999"/>
          </a:xfrm>
          <a:solidFill>
            <a:schemeClr val="accent2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50" y="142875"/>
            <a:ext cx="5072063" cy="7858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Мета та завдання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86438" y="1643063"/>
            <a:ext cx="2857500" cy="207168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Метою діяльності Гуртка є реалізація наукового і творчого потенціалу талановитих студентів Університету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0063" y="1285875"/>
            <a:ext cx="5000625" cy="535781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Гуртка є: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організація науково-дослідницької, діяльності;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створення умов для розкриття наукового та творчого потенціалу членів Гуртка;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залучення до участі в наукових конференціях, семінарах, експедиціях та інших науково-дослідницьких і просвітницьких заходах;</a:t>
            </a:r>
            <a:endParaRPr lang="ru-RU" sz="14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діяльності;</a:t>
            </a:r>
            <a:endParaRPr lang="ru-RU" sz="14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сприяння фізичному розвитку студентів та формування високих моральних принципів;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розвиток взаємозв’язків з благодійними фондами, організаціями і об’єднаннями в Україні та за її межами;</a:t>
            </a:r>
            <a:endParaRPr lang="ru-RU" sz="14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sz="14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забезпечення і захист прав та інтересів членів Гуртка.</a:t>
            </a:r>
            <a:endParaRPr lang="ru-RU" sz="14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2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50" y="357188"/>
            <a:ext cx="5072063" cy="785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Наукова спрямованість гуртка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85813" y="1928813"/>
            <a:ext cx="8072437" cy="350043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Робота студентського наукового гуртка «Пізнай самого себе» спрямована на поглиблене вивчення актуальних філософських проблем, ознайомлення з історико-філософським досвідом, що сприяє формуванню критичної та  аналітичної думки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2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813" y="285750"/>
            <a:ext cx="5357812" cy="642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Заходи проведені гуртком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071563" y="2071688"/>
            <a:ext cx="7143750" cy="71437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Читання та обговорення філософських текстів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071563" y="3214688"/>
            <a:ext cx="7143750" cy="928687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у конференціях та круглих столах, науково-методологічних семінарах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71563" y="4572000"/>
            <a:ext cx="7143750" cy="71437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у тематичних дискусіях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2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813" y="285750"/>
            <a:ext cx="5357812" cy="642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Досягнуті  результати гуртка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2000250"/>
            <a:ext cx="6929437" cy="32861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Кількість членів гуртка – 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чоловік;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Кількість тез, матеріалів доповідей –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Кількість виступів студентів-учасників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гуртка в семінарах, конференціях, тощо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000750" y="414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785938" y="4214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3175" y="-3175"/>
            <a:ext cx="9144000" cy="6858000"/>
          </a:xfrm>
          <a:solidFill>
            <a:schemeClr val="accent2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38" y="285750"/>
            <a:ext cx="6858000" cy="642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Участь у конференціях, круглих столах</a:t>
            </a:r>
            <a:endParaRPr lang="ru-RU" sz="28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000750" y="414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785938" y="4214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83568" y="1071334"/>
            <a:ext cx="6929437" cy="60939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Студенти гуртка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Пізнай себе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брали участь: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Всі учасники гуртка — у науково-практичному семінарі «Конституція України: історія та сучасність»; 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Всі учасники гуртка - у науково-методичному семінарі «ІІІ Кантівські читання;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Всі учасники гуртка — у тематичній дискусії «Світова філософська панорама в контексті військових подій в УКРАЇНІ: майбутні контури розвитку нової світобудови»</a:t>
            </a:r>
            <a:r>
              <a:rPr lang="uk-UA" b="1" dirty="0"/>
              <a:t>;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Всі учасники гуртка — у міжнародному науково-практичному семінарі «Історичні </a:t>
            </a:r>
            <a:r>
              <a:rPr lang="uk-UA" dirty="0" err="1"/>
              <a:t>уроки</a:t>
            </a:r>
            <a:r>
              <a:rPr lang="uk-UA" dirty="0"/>
              <a:t> Української держави Павла Скоропадського»</a:t>
            </a:r>
            <a:endParaRPr lang="ru-RU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4BCB8B-7DFF-4556-92E8-17B0F692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4680520" cy="27363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40B39-EA84-45E0-BC69-DA311B77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60648"/>
            <a:ext cx="2952328" cy="28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79C2B3-AA76-43D4-9B31-D287942FC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12976"/>
            <a:ext cx="5112568" cy="3384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78E7A9-2696-41BB-9D6D-A178E9034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429000"/>
            <a:ext cx="3312368" cy="29523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0742E9-5995-40A6-AF58-8EC86AF8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662473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FED523-39D6-4BE2-80AE-09236C873449}"/>
              </a:ext>
            </a:extLst>
          </p:cNvPr>
          <p:cNvSpPr/>
          <p:nvPr/>
        </p:nvSpPr>
        <p:spPr>
          <a:xfrm>
            <a:off x="539552" y="1556792"/>
            <a:ext cx="7848872" cy="34163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latin typeface="Cambria" pitchFamily="18" charset="0"/>
              </a:rPr>
              <a:t>«І на оновленій землі, </a:t>
            </a:r>
            <a:r>
              <a:rPr lang="uk-UA" sz="3600" b="1" dirty="0" err="1">
                <a:latin typeface="Cambria" pitchFamily="18" charset="0"/>
              </a:rPr>
              <a:t>врага</a:t>
            </a:r>
            <a:r>
              <a:rPr lang="uk-UA" sz="3600" b="1" dirty="0">
                <a:latin typeface="Cambria" pitchFamily="18" charset="0"/>
              </a:rPr>
              <a:t> не буде супостата, а буде син і буде мати, і будуть люди на землі…» Тарас Шевченко</a:t>
            </a:r>
          </a:p>
          <a:p>
            <a:endParaRPr lang="uk-UA" sz="3600" b="1" dirty="0">
              <a:latin typeface="Cambria" pitchFamily="18" charset="0"/>
            </a:endParaRPr>
          </a:p>
          <a:p>
            <a:r>
              <a:rPr lang="uk-UA" sz="3600" b="1" dirty="0">
                <a:latin typeface="Cambria" pitchFamily="18" charset="0"/>
              </a:rPr>
              <a:t>Дякуємо за увагу! </a:t>
            </a:r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448</TotalTime>
  <Words>303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Franklin Gothic Book</vt:lpstr>
      <vt:lpstr>Monotype Corsiva</vt:lpstr>
      <vt:lpstr>Perpetua</vt:lpstr>
      <vt:lpstr>Times New Roman</vt:lpstr>
      <vt:lpstr>Wingdings 2</vt:lpstr>
      <vt:lpstr>Справедливость</vt:lpstr>
      <vt:lpstr> Звіт роботи  студентського наукового гуртка «Пізнай самого себе» за 2023р.   </vt:lpstr>
      <vt:lpstr>   </vt:lpstr>
      <vt:lpstr> 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50</cp:revision>
  <dcterms:modified xsi:type="dcterms:W3CDTF">2023-12-06T15:31:04Z</dcterms:modified>
</cp:coreProperties>
</file>