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ria Bondar" userId="6aec0f33694a2393" providerId="LiveId" clId="{50951060-B81C-4EDB-BB92-3387C164AFF4}"/>
    <pc:docChg chg="modSld">
      <pc:chgData name="Valeria Bondar" userId="6aec0f33694a2393" providerId="LiveId" clId="{50951060-B81C-4EDB-BB92-3387C164AFF4}" dt="2023-05-24T13:00:00.694" v="5" actId="14100"/>
      <pc:docMkLst>
        <pc:docMk/>
      </pc:docMkLst>
      <pc:sldChg chg="modSp">
        <pc:chgData name="Valeria Bondar" userId="6aec0f33694a2393" providerId="LiveId" clId="{50951060-B81C-4EDB-BB92-3387C164AFF4}" dt="2023-05-24T13:00:00.694" v="5" actId="14100"/>
        <pc:sldMkLst>
          <pc:docMk/>
          <pc:sldMk cId="2057918128" sldId="257"/>
        </pc:sldMkLst>
        <pc:picChg chg="mod">
          <ac:chgData name="Valeria Bondar" userId="6aec0f33694a2393" providerId="LiveId" clId="{50951060-B81C-4EDB-BB92-3387C164AFF4}" dt="2023-05-24T13:00:00.694" v="5" actId="14100"/>
          <ac:picMkLst>
            <pc:docMk/>
            <pc:sldMk cId="2057918128" sldId="257"/>
            <ac:picMk id="2050" creationId="{34BD8A70-8CB7-322B-94D7-27657D8DE802}"/>
          </ac:picMkLst>
        </pc:picChg>
        <pc:picChg chg="mod">
          <ac:chgData name="Valeria Bondar" userId="6aec0f33694a2393" providerId="LiveId" clId="{50951060-B81C-4EDB-BB92-3387C164AFF4}" dt="2023-05-24T12:54:10.704" v="1" actId="1076"/>
          <ac:picMkLst>
            <pc:docMk/>
            <pc:sldMk cId="2057918128" sldId="257"/>
            <ac:picMk id="2051" creationId="{F3B91C78-A27E-24B9-0631-97115879A782}"/>
          </ac:picMkLst>
        </pc:picChg>
        <pc:picChg chg="mod">
          <ac:chgData name="Valeria Bondar" userId="6aec0f33694a2393" providerId="LiveId" clId="{50951060-B81C-4EDB-BB92-3387C164AFF4}" dt="2023-05-24T13:00:00.694" v="5" actId="14100"/>
          <ac:picMkLst>
            <pc:docMk/>
            <pc:sldMk cId="2057918128" sldId="257"/>
            <ac:picMk id="2052" creationId="{9CFD8DF6-E9A6-981D-0A2F-8ECE2EB604D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FCA7A0-F57B-39C6-C0C0-30219B01B2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6A96796-144E-FF4D-A090-01A7B1895D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3B39659-3C67-31EC-F470-7947BAAC3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C1C7C-BFCA-43AC-884C-7F2CFF82BF47}" type="datetimeFigureOut">
              <a:rPr lang="ru-UA" smtClean="0"/>
              <a:t>24.05.2023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6CEADF-4DFF-394C-BF53-B61FAED34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7EB17E5-C47C-E66B-380F-84B692ED4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B8209-C2C3-4253-AFFC-1CFA25ACB12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45182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44F722-9C5B-6DA7-5D91-AEF1BEEDE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F7EBE5F-824A-4835-5ECE-2878A7F852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E2C3B63-B28C-A4FD-D010-69032C4F7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C1C7C-BFCA-43AC-884C-7F2CFF82BF47}" type="datetimeFigureOut">
              <a:rPr lang="ru-UA" smtClean="0"/>
              <a:t>24.05.2023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246CB99-EAA8-CE1B-9815-5C5555956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A078133-8369-7120-F5C1-B61DA2281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B8209-C2C3-4253-AFFC-1CFA25ACB12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10015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F942609-42F7-11B7-737F-162AF9E05A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EDF082F-D94F-1082-4E9D-A87A2F1D70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783934-79E0-3123-32DB-2C2B2FD13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C1C7C-BFCA-43AC-884C-7F2CFF82BF47}" type="datetimeFigureOut">
              <a:rPr lang="ru-UA" smtClean="0"/>
              <a:t>24.05.2023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D5A133-D7BD-DA33-3430-5D3921BBC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520ABB-58CA-3D41-11B9-5D3410B32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B8209-C2C3-4253-AFFC-1CFA25ACB12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147670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AE0624-7F17-26E3-A9C7-0634D03A9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17AC44-C164-C31B-9249-0ADEC561C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0A77B12-5AED-9642-1A9C-731292CAC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C1C7C-BFCA-43AC-884C-7F2CFF82BF47}" type="datetimeFigureOut">
              <a:rPr lang="ru-UA" smtClean="0"/>
              <a:t>24.05.2023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8ED0032-3485-4B54-DD8F-D43636B18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47BED4-759B-F0DC-C290-B15066091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B8209-C2C3-4253-AFFC-1CFA25ACB12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46121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9B288A-4DA4-57D6-E655-C14A4C51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B482728-36FE-A902-5E60-478D80D4A3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C77C6B-D8E0-6AF4-8F16-5A0EBCB67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C1C7C-BFCA-43AC-884C-7F2CFF82BF47}" type="datetimeFigureOut">
              <a:rPr lang="ru-UA" smtClean="0"/>
              <a:t>24.05.2023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7987E8-AAC4-0FCE-F947-D2BAB81C4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9B01AE9-DFD7-54AF-689C-B8F20E64E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B8209-C2C3-4253-AFFC-1CFA25ACB12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159777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57FCBD-0986-48DB-511C-E6A10B0E4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782DE2-8BE2-7F0A-74A8-E535BF1581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566C196-AED5-3EDD-24B4-1783139DC4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1CC3B3F-C5F9-64A9-E2C7-81EE3ED25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C1C7C-BFCA-43AC-884C-7F2CFF82BF47}" type="datetimeFigureOut">
              <a:rPr lang="ru-UA" smtClean="0"/>
              <a:t>24.05.2023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237DEA7-97FE-FE29-4654-1F182261A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93ADF3F-5EE7-DA51-E470-407EE3C26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B8209-C2C3-4253-AFFC-1CFA25ACB12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709955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B305AC-638A-4D7E-FD90-AC91DC785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7DD5A97-F465-969B-6F8D-8BBEACD3D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2F8D5F7-4144-EA58-37E8-EEEE3BBEB6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60285CA-ACEB-B62D-B1FA-20C7BA85B3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43A9B77-CBAB-82D1-08CC-6BF7DB2609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68875C9-578A-5AA7-369E-BC0744BBA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C1C7C-BFCA-43AC-884C-7F2CFF82BF47}" type="datetimeFigureOut">
              <a:rPr lang="ru-UA" smtClean="0"/>
              <a:t>24.05.2023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0FEC0D1-452D-60B4-DC9B-D99237899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449A918-11BD-F491-E579-8268143E0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B8209-C2C3-4253-AFFC-1CFA25ACB12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744161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F3EA78-BFAB-781A-F2CE-4ABB8B832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11846AF-A360-C8DA-6A0D-955E56FD5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C1C7C-BFCA-43AC-884C-7F2CFF82BF47}" type="datetimeFigureOut">
              <a:rPr lang="ru-UA" smtClean="0"/>
              <a:t>24.05.2023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A2C11AE-335D-E785-E33B-450C7D2FA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061C037-6D80-1098-C283-F63C7C80B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B8209-C2C3-4253-AFFC-1CFA25ACB12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342386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A6E21A3-D01D-AC2C-731F-F8DFDD2A4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C1C7C-BFCA-43AC-884C-7F2CFF82BF47}" type="datetimeFigureOut">
              <a:rPr lang="ru-UA" smtClean="0"/>
              <a:t>24.05.2023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93988EE-0C8B-4598-006C-F290B7BA8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5B13A1F-B9FB-31C7-8286-4FF86020E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B8209-C2C3-4253-AFFC-1CFA25ACB12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21628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B98A05-BB7B-8B6D-5C6B-E52FC9362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4B993EE-D70C-A28B-180B-AB2521E3B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111676B-E2F6-74DA-DB7D-CADE1A2A79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5BB8697-C0FE-FE4F-1158-A60B703BE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C1C7C-BFCA-43AC-884C-7F2CFF82BF47}" type="datetimeFigureOut">
              <a:rPr lang="ru-UA" smtClean="0"/>
              <a:t>24.05.2023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905779E-9476-883A-6C7D-95B0235E5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AE5FCF2-436E-08A8-01B2-7DE9C0138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B8209-C2C3-4253-AFFC-1CFA25ACB12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35416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B0190D-17BB-6A3C-DECF-AA543D3A7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0A273AF-012B-5BCA-07BF-A8FB837267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6AC16E9-A585-EB2B-395B-3FEBF9B521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315CBD5-1C42-05B4-A97E-82133FBE3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C1C7C-BFCA-43AC-884C-7F2CFF82BF47}" type="datetimeFigureOut">
              <a:rPr lang="ru-UA" smtClean="0"/>
              <a:t>24.05.2023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A9CACF3-D5F8-8921-CC85-B73618555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4892F1C-76AB-83AA-EAD3-CEF203892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B8209-C2C3-4253-AFFC-1CFA25ACB12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21097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D0D781-0124-6F7A-0371-97D7E03E8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5DFFA2D-7B93-F33D-3E28-A345FA3080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641E22A-466C-5D77-10F8-20EA3FB7DE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C1C7C-BFCA-43AC-884C-7F2CFF82BF47}" type="datetimeFigureOut">
              <a:rPr lang="ru-UA" smtClean="0"/>
              <a:t>24.05.2023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F16B82-F3E8-D2E8-1A43-0E16929808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46B747-A4B2-3B22-ED7F-2DA6F79461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B8209-C2C3-4253-AFFC-1CFA25ACB12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96121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1">
            <a:extLst>
              <a:ext uri="{FF2B5EF4-FFF2-40B4-BE49-F238E27FC236}">
                <a16:creationId xmlns:a16="http://schemas.microsoft.com/office/drawing/2014/main" id="{34BD8A70-8CB7-322B-94D7-27657D8DE8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8122" y="1179320"/>
            <a:ext cx="1714275" cy="1629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Рисунок 3">
            <a:extLst>
              <a:ext uri="{FF2B5EF4-FFF2-40B4-BE49-F238E27FC236}">
                <a16:creationId xmlns:a16="http://schemas.microsoft.com/office/drawing/2014/main" id="{F3B91C78-A27E-24B9-0631-97115879A7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2848" y="1105503"/>
            <a:ext cx="1804913" cy="1629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Рисунок 4">
            <a:extLst>
              <a:ext uri="{FF2B5EF4-FFF2-40B4-BE49-F238E27FC236}">
                <a16:creationId xmlns:a16="http://schemas.microsoft.com/office/drawing/2014/main" id="{9CFD8DF6-E9A6-981D-0A2F-8ECE2EB604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1592" y="1009985"/>
            <a:ext cx="1981256" cy="2045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Рисунок 1" descr="https://nubip.edu.ua/sites/all/themes/nauu/images/redesign2/nubip-logo-gerb.png">
            <a:extLst>
              <a:ext uri="{FF2B5EF4-FFF2-40B4-BE49-F238E27FC236}">
                <a16:creationId xmlns:a16="http://schemas.microsoft.com/office/drawing/2014/main" id="{FAA32844-6C4C-7BAB-63DC-60E21AC1DD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832" y="220632"/>
            <a:ext cx="5924550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5">
            <a:extLst>
              <a:ext uri="{FF2B5EF4-FFF2-40B4-BE49-F238E27FC236}">
                <a16:creationId xmlns:a16="http://schemas.microsoft.com/office/drawing/2014/main" id="{C5CA0A9B-161E-6704-22F3-6C1AB36A7F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UA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3B405463-C27D-60E9-8E8C-53702E917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UA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F4A0EA90-0F01-A9FD-6F81-9EDCF94A5B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9386" y="3236781"/>
            <a:ext cx="9465605" cy="313932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514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514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514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514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514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514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514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514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514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514600" algn="l"/>
              </a:tabLst>
            </a:pPr>
            <a:r>
              <a:rPr kumimoji="0" lang="uk-UA" altLang="ru-UA" sz="2000" b="1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МІЖНАРОДНА НАУКОВО-ПРАКТИЧНА КОНФЕРЕНЦІЯ </a:t>
            </a:r>
            <a:endParaRPr kumimoji="0" lang="uk-UA" altLang="ru-UA" sz="2000" b="0" i="0" u="none" strike="noStrike" cap="none" normalizeH="0" baseline="0" dirty="0">
              <a:ln>
                <a:noFill/>
              </a:ln>
              <a:solidFill>
                <a:srgbClr val="003300"/>
              </a:solidFill>
              <a:effectLst/>
              <a:latin typeface="Arial Black" panose="020B0A040201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514600" algn="l"/>
              </a:tabLst>
            </a:pPr>
            <a:r>
              <a:rPr kumimoji="0" lang="uk-UA" altLang="ru-UA" sz="2000" b="1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«ПРОДОВОЛЬЧА ТА ЕКОЛОГІЧНА БЕЗПЕКА В УМОВАХ ВІЙНИ ТА ПОВОЄННОЇ ВІДБУДОВИ: ВИКЛИКИ ДЛЯ УКРАЇНИ І СВІТУ»</a:t>
            </a:r>
            <a:endParaRPr kumimoji="0" lang="uk-UA" altLang="ru-UA" sz="2000" b="0" i="0" u="none" strike="noStrike" cap="none" normalizeH="0" baseline="0" dirty="0">
              <a:ln>
                <a:noFill/>
              </a:ln>
              <a:solidFill>
                <a:srgbClr val="003300"/>
              </a:solidFill>
              <a:effectLst/>
              <a:latin typeface="Arial Black" panose="020B0A040201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514600" algn="l"/>
              </a:tabLst>
            </a:pPr>
            <a:endParaRPr kumimoji="0" lang="uk-UA" altLang="ru-UA" sz="2000" b="1" i="0" u="none" strike="noStrike" cap="none" normalizeH="0" baseline="0" dirty="0">
              <a:ln>
                <a:noFill/>
              </a:ln>
              <a:solidFill>
                <a:srgbClr val="00330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514600" algn="l"/>
              </a:tabLst>
            </a:pPr>
            <a:r>
              <a:rPr kumimoji="0" lang="uk-UA" altLang="ru-UA" sz="2000" b="1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Секція 2 «Післявоєнне відновлення рослинних ресурсів та екологічна безпека країни </a:t>
            </a:r>
            <a:r>
              <a:rPr kumimoji="0" lang="uk-UA" altLang="ru-UA" sz="2000" b="1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(агрономія, захист рослин, фітосанітарія, екологія, органічне виробництво, біотехнологія, лісове і садово-паркове господарство)»</a:t>
            </a:r>
            <a:endParaRPr kumimoji="0" lang="uk-UA" altLang="ru-UA" sz="2000" b="0" i="0" u="none" strike="noStrike" cap="none" normalizeH="0" baseline="0" dirty="0">
              <a:ln>
                <a:noFill/>
              </a:ln>
              <a:solidFill>
                <a:srgbClr val="003300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514600" algn="l"/>
              </a:tabLst>
            </a:pPr>
            <a:r>
              <a:rPr kumimoji="0" lang="uk-UA" altLang="ru-UA" sz="2000" b="1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Україна, м. Київ                                               25 травня 2023 року</a:t>
            </a:r>
            <a:endParaRPr kumimoji="0" lang="uk-UA" altLang="ru-UA" sz="2000" b="0" i="0" u="none" strike="noStrike" cap="none" normalizeH="0" baseline="0" dirty="0">
              <a:ln>
                <a:noFill/>
              </a:ln>
              <a:solidFill>
                <a:srgbClr val="003300"/>
              </a:solidFill>
              <a:effectLst/>
              <a:latin typeface="Arial Black" panose="020B0A040201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514600" algn="l"/>
              </a:tabLst>
            </a:pPr>
            <a:endParaRPr kumimoji="0" lang="uk-UA" altLang="ru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9181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61</Words>
  <Application>Microsoft Office PowerPoint</Application>
  <PresentationFormat>Широкоэкранный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Valeria Bondar</dc:creator>
  <cp:lastModifiedBy>Valeria Bondar</cp:lastModifiedBy>
  <cp:revision>1</cp:revision>
  <dcterms:created xsi:type="dcterms:W3CDTF">2023-05-24T12:47:28Z</dcterms:created>
  <dcterms:modified xsi:type="dcterms:W3CDTF">2023-05-24T13:00:05Z</dcterms:modified>
</cp:coreProperties>
</file>