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312D-C65E-4D4A-876D-36C85DF8906F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E4E4-9900-4284-9E21-094E607F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519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312D-C65E-4D4A-876D-36C85DF8906F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E4E4-9900-4284-9E21-094E607F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20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312D-C65E-4D4A-876D-36C85DF8906F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E4E4-9900-4284-9E21-094E607F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79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312D-C65E-4D4A-876D-36C85DF8906F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E4E4-9900-4284-9E21-094E607F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985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312D-C65E-4D4A-876D-36C85DF8906F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E4E4-9900-4284-9E21-094E607F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71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312D-C65E-4D4A-876D-36C85DF8906F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E4E4-9900-4284-9E21-094E607F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72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312D-C65E-4D4A-876D-36C85DF8906F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E4E4-9900-4284-9E21-094E607F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46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312D-C65E-4D4A-876D-36C85DF8906F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E4E4-9900-4284-9E21-094E607F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61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312D-C65E-4D4A-876D-36C85DF8906F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E4E4-9900-4284-9E21-094E607F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20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312D-C65E-4D4A-876D-36C85DF8906F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E4E4-9900-4284-9E21-094E607F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467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312D-C65E-4D4A-876D-36C85DF8906F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E4E4-9900-4284-9E21-094E607F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44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A312D-C65E-4D4A-876D-36C85DF8906F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4E4E4-9900-4284-9E21-094E607FC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63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-02-05-978e0fa2c1c04e4e51abe6545ed5f5c0e03c90d41f8eca8309d2b847732f2c5c_d80df489c3b65f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5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2022-06-10T14:22:03Z</dcterms:created>
  <dcterms:modified xsi:type="dcterms:W3CDTF">2022-06-10T14:22:30Z</dcterms:modified>
</cp:coreProperties>
</file>