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8990" r="5577" b="35314"/>
          <a:stretch/>
        </p:blipFill>
        <p:spPr bwMode="auto">
          <a:xfrm>
            <a:off x="-228600" y="-182880"/>
            <a:ext cx="9537192" cy="37947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6408712" cy="108012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Вступна кампанія до аспірантури НУБіП України </a:t>
            </a:r>
            <a:endParaRPr lang="uk-UA" sz="24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uk-UA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місця державного </a:t>
            </a:r>
          </a:p>
          <a:p>
            <a:pPr>
              <a:spcBef>
                <a:spcPts val="0"/>
              </a:spcBef>
            </a:pPr>
            <a:r>
              <a:rPr lang="uk-UA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замовлення та контракт)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B2AA86F-E5D9-4269-8766-DDD70D042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10"/>
          <a:stretch/>
        </p:blipFill>
        <p:spPr>
          <a:xfrm>
            <a:off x="251520" y="575023"/>
            <a:ext cx="1704532" cy="15275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0" b="6850"/>
          <a:stretch/>
        </p:blipFill>
        <p:spPr bwMode="auto">
          <a:xfrm>
            <a:off x="2403943" y="4388930"/>
            <a:ext cx="4300616" cy="163235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3501008"/>
            <a:ext cx="91085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Прийом документів здійснюється ОЧНО та подаються вступниками ОСОБИСТО. </a:t>
            </a:r>
          </a:p>
          <a:p>
            <a:pPr>
              <a:spcBef>
                <a:spcPts val="0"/>
              </a:spcBef>
            </a:pPr>
            <a:r>
              <a:rPr lang="uk-UA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Строки подачі документів: </a:t>
            </a:r>
            <a:r>
              <a:rPr lang="uk-UA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липня – 10 серпня 2023р.</a:t>
            </a:r>
          </a:p>
          <a:p>
            <a:pPr>
              <a:spcBef>
                <a:spcPts val="0"/>
              </a:spcBef>
            </a:pPr>
            <a:r>
              <a:rPr lang="uk-UA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Строки проведення вступних випробувань:</a:t>
            </a:r>
            <a:r>
              <a:rPr lang="uk-UA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uk-UA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25 серпня 2023р.</a:t>
            </a:r>
            <a:endParaRPr lang="ru-RU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21288"/>
            <a:ext cx="9036495" cy="699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Консультаційна підтримка кожного вступника </a:t>
            </a:r>
          </a:p>
          <a:p>
            <a:pPr algn="ctr"/>
            <a:r>
              <a:rPr lang="uk-UA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Героїв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Оборони, 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 корп.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№3, </a:t>
            </a:r>
            <a:r>
              <a:rPr lang="ru-RU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кімн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307 (</a:t>
            </a:r>
            <a:r>
              <a:rPr lang="ru-RU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аспірантури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uk-UA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(044) </a:t>
            </a:r>
            <a:r>
              <a:rPr lang="ru-RU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527-82-61)</a:t>
            </a:r>
            <a:endParaRPr lang="ru-RU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0"/>
          <a:stretch/>
        </p:blipFill>
        <p:spPr bwMode="auto">
          <a:xfrm>
            <a:off x="-16911" y="4410611"/>
            <a:ext cx="2399928" cy="16323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2791" r="12220" b="-1"/>
          <a:stretch/>
        </p:blipFill>
        <p:spPr bwMode="auto">
          <a:xfrm>
            <a:off x="6652317" y="4388929"/>
            <a:ext cx="2460722" cy="16323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77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5</cp:revision>
  <dcterms:created xsi:type="dcterms:W3CDTF">2023-06-25T07:17:16Z</dcterms:created>
  <dcterms:modified xsi:type="dcterms:W3CDTF">2023-06-25T19:59:25Z</dcterms:modified>
</cp:coreProperties>
</file>