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E362A-44D8-C35E-441C-8590A2400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C6FF021-E6C7-4525-2D72-F0556371C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E1F2C6E-CCF1-D776-CFE4-152A49C9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0BED942-4BC1-850E-5EBB-FAFE3540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AD3FF3C-7C7D-8280-69A8-5AD47DD2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658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147B6-D277-67DD-BD79-A38961DA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F8EFC52-4697-7271-3186-74B7143C3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385DAD5-DC14-C63E-2B93-1554DA4F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FF8DE5D-8080-094A-AC0F-C2570852A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12F30A0-F126-F8F0-547D-2213BE8A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56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7933E67-6F32-80CF-ABFE-C6AA2B101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1C3E580-A08F-3708-552B-9B53A3DB8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6A754F0-5EF6-EAB9-A19C-C1E9F2E17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277A063-7217-9E22-3E13-BC5D096B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EE4E6E4-30DB-9D8A-059A-5006BC8A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943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E9A10-11B1-E748-4891-2F6AD1E2A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3895EF-B776-B9BB-4C64-934EBC7C4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9BF09AD-6858-3EE6-EB0C-941FFAB4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23E4E92-D777-3D0C-EC63-C31A02FE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5B75080-2231-1297-4734-55803B4CE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903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726FB-3BA3-DB94-67B4-B6B2704DC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D25F3FC-944C-7994-C19B-595F0A66D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CC21AB1-E1FD-0C6E-69ED-2CDC5A466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525683C-9401-A0B7-A9D2-51E16E4FB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12C66CC-159B-5838-E465-FD262F4F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919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5AE5E-5448-950E-A89C-5CAE2B7FB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1008BA-C4C0-7A3B-0CC3-7171CBFFCE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2D952D0-D4CF-FF69-27EC-9AAED1EE1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78535DA-66A3-6A21-7CA3-3C2FDF409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F3EB127-6052-1159-1EE1-D9F20234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C579F1E-35D8-6853-627B-1F9D3F48B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974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769AF9-294B-9DD2-F8E6-721DCBD5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F3A9378-8D99-DCA3-5FD1-C41454C57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2DFC55D-059F-650B-4649-151E14F54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7E9C55C-E249-47E7-D6A5-C76A10B58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EC5D4C7-F0DC-7E4E-0F4E-95049DC58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398B92B-9E83-1A9E-9C36-F42544658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71B49642-3F5B-B106-A388-7FFFCA9D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DF1AB3A-53D0-9A07-6F91-F75ADD6B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509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C970B-605A-DABE-4249-7CCD6480D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251F5E2-6CC6-B7BF-4A85-8B4CED11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CDCDF4F4-E2F2-FD42-25A6-78CC2367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B3465A2-CE37-4CF6-2495-3E361C85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83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13F772C4-2DDF-9B75-D0E8-4D506C558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5F55896F-4304-79A8-38E6-EA97372C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45617EF-314C-50F4-8869-231E8D48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210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0AB83-BEE7-17A0-739C-8887AE5D4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3B464B-AC1E-5B95-9671-435B61DAF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4320314-BA0A-A00A-2B06-DF1C1E0E5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6FACE08-695B-7514-8268-5B4DD09C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9A08FA4-89D4-1212-93C3-1F88E06E9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C1F7D83-EAA2-372C-82AF-34845E62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843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44EB1-16AB-0628-78D1-029B763F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C82FD205-1AB1-830D-0AF1-566A633FB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3BEFC3F-CC5B-DF61-7B72-39798172E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57B191E-E4BF-550C-FD5A-339242B07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1770E5E-5EE4-491B-7794-EBC2112D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3956617-4D00-1FA0-3851-8D301F29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685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4E7FFB13-24E4-1FCC-3619-2BB69519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7E2A6A9-501F-7EF6-4398-1CA451337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5E271E5-88A8-8F20-199A-3AB4C5EF99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6D21-5BEF-47EB-8718-3F6E884F0D96}" type="datetimeFigureOut">
              <a:rPr lang="uk-UA" smtClean="0"/>
              <a:t>19.03.2023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4FB32EF-2831-ADE0-4E39-4AE9BD1CB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E8F1431-BA40-E3EB-013E-172907628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AFB6B-4AC2-4A84-BB30-9A2975D7A61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934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D55D66-623E-4517-818F-AD8189DD8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394601" y="1079501"/>
            <a:ext cx="9144000" cy="2810473"/>
          </a:xfrm>
        </p:spPr>
        <p:txBody>
          <a:bodyPr>
            <a:normAutofit/>
          </a:bodyPr>
          <a:lstStyle/>
          <a:p>
            <a:r>
              <a:rPr lang="uk-UA" sz="48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ВІДКРИТА </a:t>
            </a:r>
            <a:br>
              <a:rPr lang="uk-UA" sz="4800" b="1" dirty="0">
                <a:solidFill>
                  <a:schemeClr val="accent1"/>
                </a:solidFill>
                <a:latin typeface="Arial Black" panose="020B0A04020102020204" pitchFamily="34" charset="0"/>
              </a:rPr>
            </a:br>
            <a:r>
              <a:rPr lang="uk-UA" sz="48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ЗУСТРІЧ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EDFDBA8-BC1C-502D-B0F0-F81E56569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9683" y="4840836"/>
            <a:ext cx="6673755" cy="1655762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Час: 23/03/2023 о 15:00</a:t>
            </a:r>
          </a:p>
          <a:p>
            <a:r>
              <a:rPr lang="uk-UA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Ідентифікатор конференції: 77134611741</a:t>
            </a:r>
          </a:p>
          <a:p>
            <a:r>
              <a:rPr lang="uk-UA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Код доступу: 2023</a:t>
            </a:r>
          </a:p>
          <a:p>
            <a:endParaRPr lang="uk-UA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НУБіП України">
            <a:extLst>
              <a:ext uri="{FF2B5EF4-FFF2-40B4-BE49-F238E27FC236}">
                <a16:creationId xmlns:a16="http://schemas.microsoft.com/office/drawing/2014/main" id="{0AB6219D-270E-7822-2E87-40C2382A1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63" y="150125"/>
            <a:ext cx="6728148" cy="161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Національне агентство із забезпечення якості вищої освіти | Facebook">
            <a:extLst>
              <a:ext uri="{FF2B5EF4-FFF2-40B4-BE49-F238E27FC236}">
                <a16:creationId xmlns:a16="http://schemas.microsoft.com/office/drawing/2014/main" id="{FEB2F7FD-DD74-2BAE-9BCD-E6B4F30C3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969" y="-557781"/>
            <a:ext cx="3270737" cy="281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Як працювати й поводитися в Zoom: поради для учнів і вчителів – «Центр  професійного розвитку педагогічних працівників»">
            <a:extLst>
              <a:ext uri="{FF2B5EF4-FFF2-40B4-BE49-F238E27FC236}">
                <a16:creationId xmlns:a16="http://schemas.microsoft.com/office/drawing/2014/main" id="{FDD13736-7DCC-DA3B-46F3-FBE086D66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62" y="4582307"/>
            <a:ext cx="23145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290F291-BA87-106C-9CC9-DACD3AD3AD2C}"/>
              </a:ext>
            </a:extLst>
          </p:cNvPr>
          <p:cNvSpPr txBox="1">
            <a:spLocks/>
          </p:cNvSpPr>
          <p:nvPr/>
        </p:nvSpPr>
        <p:spPr>
          <a:xfrm>
            <a:off x="4258500" y="1910686"/>
            <a:ext cx="7714938" cy="2623565"/>
          </a:xfrm>
          <a:prstGeom prst="rect">
            <a:avLst/>
          </a:prstGeom>
          <a:ln w="117475">
            <a:solidFill>
              <a:srgbClr val="FF0000"/>
            </a:solidFill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dirty="0">
                <a:solidFill>
                  <a:schemeClr val="accent1"/>
                </a:solidFill>
                <a:latin typeface="Arial Black" panose="020B0A04020102020204" pitchFamily="34" charset="0"/>
              </a:rPr>
              <a:t>Освітньо-наукова програма </a:t>
            </a:r>
            <a:br>
              <a:rPr lang="uk-UA" sz="4800" dirty="0">
                <a:latin typeface="Arial Black" panose="020B0A04020102020204" pitchFamily="34" charset="0"/>
              </a:rPr>
            </a:br>
            <a:r>
              <a:rPr lang="uk-UA" sz="4800" dirty="0">
                <a:solidFill>
                  <a:srgbClr val="FF0000"/>
                </a:solidFill>
                <a:latin typeface="Arial Black" panose="020B0A04020102020204" pitchFamily="34" charset="0"/>
              </a:rPr>
              <a:t>Технології виробництва і переробки продукції тваринництва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1C8D59A-0BD5-2D38-6C1D-677839CD4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137" y="4575245"/>
            <a:ext cx="2506824" cy="197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769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25</Words>
  <Application>Microsoft Office PowerPoint</Application>
  <PresentationFormat>Широкий екран</PresentationFormat>
  <Paragraphs>5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ВІДКРИТА  ЗУСТРІЧ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ВІДКРИТА  ЗУСТРІЧ</dc:title>
  <dc:creator>Анатолій Міняйло</dc:creator>
  <cp:lastModifiedBy>Міняйло Анатолій Анатолійович</cp:lastModifiedBy>
  <cp:revision>5</cp:revision>
  <dcterms:created xsi:type="dcterms:W3CDTF">2022-10-12T07:22:32Z</dcterms:created>
  <dcterms:modified xsi:type="dcterms:W3CDTF">2023-03-19T17:24:47Z</dcterms:modified>
</cp:coreProperties>
</file>