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8BB1F-CAF0-4D87-A062-2BB3D76A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C87195-A8F0-4791-976A-2DBAA1AD8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D860E-E6A9-46B3-8D86-8A0CBA54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78B9B-9367-49C8-BFDC-E1EC133D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A74BB-9B74-4454-9201-AB0A9237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6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9AF30-75CD-49AF-9627-96508F96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6D018-BB58-462F-867E-E3DF47EDE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5A556-7B3B-48BD-BB8D-F088A77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DFEE0B-A456-4CEB-8853-F60115D5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46E94-74EE-4AF7-B506-39064512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3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CC2B49-020E-44CB-A034-753BC3174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B7690F-CBBF-4364-9945-E0C2CA97C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5C4704-93C6-4235-A08A-6FC119D7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805E0-C85B-4848-96EB-5656D864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50C55-76AF-40A5-897A-3CC63428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3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6F5EC-87A5-4A99-B64E-2C4E997C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1EAFB-47A9-4E15-813D-A0C0E3F6D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CBAEE-E762-4687-A878-77EBB053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A6029-5FE4-43D6-A3E3-9985D13E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9C6CE-6BE3-460A-94DB-B9CC798D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43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4917C-1222-48DB-BB6C-B30AE637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CD68A-492B-4ECC-8235-2EA0A83B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1C2C7-27F3-430F-B2BF-E94A2D22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0E3DE-16D7-4DDA-BF6F-919569AE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600FD-2EED-4D65-9EA2-01BA903C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06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5A54B-5523-46C1-8EA7-DCB0C83A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3A869-9F1D-4F9B-9EF8-CE6A77C1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6F79F1-A910-4B89-9048-E49D0AC28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4E474-2E35-44B4-B055-5BCF0923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C66A5-34BB-4AA4-9179-A819ACF1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4D9CB9-C94C-42FB-8C14-5F72081E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55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03A64-6C1B-47C7-B634-6D60A7D4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B9DA6-61DD-4731-B423-53F7FC84F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C7BFE3-5C56-4ED3-9DAD-89208D237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F428FD-B4B0-4786-98DD-7289D2308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AF6D9C-893D-4818-98F6-D16C49196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5509AA-2B91-40F1-983B-BFCA9162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9BFE5E-8D5D-4CA4-9E90-E30A6377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CB675E-D2F4-4ECE-81B1-3330602B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97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3352B-A342-4412-8132-B9CD15BD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0B9D22-21BE-4964-AA77-AEFA8069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124916-D3C5-4D60-8E59-FF0F4A3B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9618D6-E0FE-473C-AA80-90A4A197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433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676DEF-C835-4F74-9B7B-A0A9687A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C361F1-316B-4CC9-AA56-F1C93CC5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74F870-6040-499B-B01C-5B621C64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7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4187C-5CC3-4519-BE34-6FEBF82E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EF09E-AFE5-48C3-81CD-0A1246FE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558A44-3171-4631-91A7-D5022E028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266148-ABDC-4CD9-BD5E-DA25F2D8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7CF4D3-DCC1-49E6-A734-6293A502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A55BB-B01A-42F9-98AE-8E99AF55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0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D9361-E6C8-4B3C-BF00-058D6AA0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42C5D9-1C12-43EA-9605-F2BCCEBF1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337C09-81F9-4CFC-9EE6-50AD8095E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F375CC-8A8E-43A0-A528-67DFD6E1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805858-B117-4A73-9ACE-A35A4CEC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6937F-0F75-4A33-A1CC-1EA339E4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93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336CD-CCA9-4B40-BFFA-D170F6D2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A022B-3432-47F3-A673-BE4388DFE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385E9-EF87-48DE-8724-B2AA680C4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2248C-F334-4764-832B-5F6C8E29DD73}" type="datetimeFigureOut">
              <a:rPr lang="uk-UA" smtClean="0"/>
              <a:t>11.08.2021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DB842-3908-4C57-B9B3-CA69DC921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B6C51-54C8-4723-9B99-A5EC12529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D5F5-E71F-4F0E-93DC-7B83AA81DF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360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20BA7-E33C-41A9-B217-30E16FE97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7344" y="-3588604"/>
            <a:ext cx="8183794" cy="269092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627C9C-8EBE-429C-9F1C-9E3224D6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91169"/>
            <a:ext cx="9144000" cy="413616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ВСТУПНА КАМПАНІЯ</a:t>
            </a:r>
            <a:r>
              <a:rPr lang="uk-UA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uk-UA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АСПІРАНТУРИ ПРИЙМАЄ ДОКУМЕНТИ НА ПРОГРАМУ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ПІДГОТОВКИ 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</a:p>
          <a:p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додатковою інформацією звертайтесь до відділу аспірантури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3007B1-3C85-454F-8920-E6DFAFD9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7" y="577744"/>
            <a:ext cx="5515276" cy="12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04FD66-EFC7-4A8A-BC3D-475CEAD25CCA}"/>
              </a:ext>
            </a:extLst>
          </p:cNvPr>
          <p:cNvSpPr/>
          <p:nvPr/>
        </p:nvSpPr>
        <p:spPr>
          <a:xfrm>
            <a:off x="3649511" y="3535331"/>
            <a:ext cx="4574850" cy="159477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uk-U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липня – 27 серпня 2021 року</a:t>
            </a:r>
            <a:endParaRPr lang="uk-UA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A60443-B0BE-4444-83D9-8E1AD9160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50" y="0"/>
            <a:ext cx="4654609" cy="2618218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2464099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2021-08-11T08:20:16Z</dcterms:created>
  <dcterms:modified xsi:type="dcterms:W3CDTF">2021-08-11T08:20:46Z</dcterms:modified>
</cp:coreProperties>
</file>