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D019-3671-4A53-A52F-ABA14F6EEF96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4A49-5561-483E-9083-D36E7772E4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49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39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4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3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74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25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2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3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41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68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59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5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EC92-0B56-4282-A4A4-A9FFFCE99A00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C93F-0908-44AE-96C1-810FE0711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96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46599">
              <a:srgbClr val="B0D2C9"/>
            </a:gs>
            <a:gs pos="62382">
              <a:srgbClr val="B3D2DD"/>
            </a:gs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5843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219" y="0"/>
            <a:ext cx="1438781" cy="143878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-62118" y="1303184"/>
            <a:ext cx="63208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Обов’язкові умови вступу в 2024 р.: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 про успішне складання ЄВІ в 2023 або 2024 році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(з результатом за тест з іноземної мови не нижче 130 балів, ТЗНК не нижче 100 балів)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Довідка підрозділу з військової мобілізації та взаємодії із Збройними Силами України НУБіП України про </a:t>
            </a:r>
            <a:r>
              <a:rPr lang="uk-UA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чинність наявного військово-облікового документа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(для військовозобов’язаних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Сертифікати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TOEFL;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IELTS;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Cambridge English Language Assessment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поточному році не враховуються!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498481" y="6334025"/>
            <a:ext cx="523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повагою, колектив  відділу аспірантури!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7831" y="-7180"/>
            <a:ext cx="9767314" cy="1384995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2000">
                <a:schemeClr val="accent5">
                  <a:lumMod val="20000"/>
                  <a:lumOff val="80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dirty="0"/>
              <a:t>УВАГА ЗМІНИ!</a:t>
            </a:r>
          </a:p>
          <a:p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ВСТУП ДО АСПІРАНТУРИ 2024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2800" dirty="0"/>
              <a:t>ВСІ ВСТУПНИКИ МАЮТЬ СКЛАСТИ ЄВІ !!!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36" y="2049419"/>
            <a:ext cx="2671363" cy="20035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9825"/>
            <a:ext cx="3413336" cy="22720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336" y="4246696"/>
            <a:ext cx="2748980" cy="17404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81" y="1571621"/>
            <a:ext cx="3413336" cy="20034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Нашивка 13"/>
          <p:cNvSpPr/>
          <p:nvPr/>
        </p:nvSpPr>
        <p:spPr>
          <a:xfrm>
            <a:off x="1107831" y="-59890"/>
            <a:ext cx="1441937" cy="1222329"/>
          </a:xfrm>
          <a:prstGeom prst="chevron">
            <a:avLst/>
          </a:prstGeom>
          <a:gradFill flip="none" rotWithShape="1">
            <a:gsLst>
              <a:gs pos="4474">
                <a:srgbClr val="DDEDD7"/>
              </a:gs>
              <a:gs pos="0">
                <a:schemeClr val="accent6">
                  <a:lumMod val="20000"/>
                  <a:lumOff val="80000"/>
                </a:schemeClr>
              </a:gs>
              <a:gs pos="46599">
                <a:srgbClr val="B0D2C9"/>
              </a:gs>
              <a:gs pos="62382">
                <a:srgbClr val="B3D2DD"/>
              </a:gs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Прямокутник 5">
            <a:extLst>
              <a:ext uri="{FF2B5EF4-FFF2-40B4-BE49-F238E27FC236}">
                <a16:creationId xmlns:a16="http://schemas.microsoft.com/office/drawing/2014/main" id="{96EF5FE1-9B76-F8A0-C7BE-1FCF7105DAE7}"/>
              </a:ext>
            </a:extLst>
          </p:cNvPr>
          <p:cNvSpPr/>
          <p:nvPr/>
        </p:nvSpPr>
        <p:spPr>
          <a:xfrm>
            <a:off x="-62118" y="3922015"/>
            <a:ext cx="65605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вступної кампанії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в ЗВО для складання ЄВІ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триває по 29 травня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(для допомоги в реєстрації звертатися до приймальної комісії НУБіП України,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м. Київ, вул.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Горіхуватський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шлях, буд. 19,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 № 1, кімната № 57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 заяв та документів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з 22 липня по 01 серпня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    (відділ аспірантури НУБіП України,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м. Київ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вул. Героїв Оборони, буд. 15,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корпус № 3, кімната 307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 вступних  випробувань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 05 серпня по 22 серпня (згідно розкладу).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Зарахування вступників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- 02 вересня 2024 року.</a:t>
            </a:r>
          </a:p>
        </p:txBody>
      </p:sp>
    </p:spTree>
    <p:extLst>
      <p:ext uri="{BB962C8B-B14F-4D97-AF65-F5344CB8AC3E}">
        <p14:creationId xmlns:p14="http://schemas.microsoft.com/office/powerpoint/2010/main" val="3838162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197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70</cp:revision>
  <dcterms:created xsi:type="dcterms:W3CDTF">2024-04-10T07:16:05Z</dcterms:created>
  <dcterms:modified xsi:type="dcterms:W3CDTF">2024-05-22T09:14:03Z</dcterms:modified>
</cp:coreProperties>
</file>