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13" autoAdjust="0"/>
    <p:restoredTop sz="94660"/>
  </p:normalViewPr>
  <p:slideViewPr>
    <p:cSldViewPr snapToGrid="0">
      <p:cViewPr varScale="1">
        <p:scale>
          <a:sx n="70" d="100"/>
          <a:sy n="70" d="100"/>
        </p:scale>
        <p:origin x="2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67EC4D-D144-5CC4-543D-574274695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83BB6C0-3E76-CB28-D8EF-D587C6276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34E08ED-475E-50BD-F71B-1BA372ABF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84CC-F6EA-4743-AE4B-24BC6EEFED5B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9C58CE7-3D0F-70DE-E837-D03D23B27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551779-1FEF-C366-228B-47B5E166F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14F0-6673-47F2-9859-B8CA9E4343F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5217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D635F-508E-20C7-2CC7-4CEC615FA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8B667C0-2A9E-D40C-B1C1-4845B493A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EED15D5-5A2E-4890-96B0-07476D74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84CC-F6EA-4743-AE4B-24BC6EEFED5B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356B29-8FAF-265A-F864-6BCE0B065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07B581-5D53-A51A-642D-7CBA1408B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14F0-6673-47F2-9859-B8CA9E4343F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888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B7AEB36-F68C-0830-2385-261DA250C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A842234-5CDE-1BBD-7C9B-95E71F735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AB7CF4C-88B3-5977-2C5C-F0027131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84CC-F6EA-4743-AE4B-24BC6EEFED5B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C66FA8B-706B-49D6-D80F-864E3702C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0B8F0A4-0946-A3F0-1453-EB23B80CF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14F0-6673-47F2-9859-B8CA9E4343F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667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BBD8ED-8ACB-9C27-00B4-56F0DCC11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2A8E96-B699-39AF-181C-49EE96A7C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806427-2CCA-B155-E9EB-8B90283CC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84CC-F6EA-4743-AE4B-24BC6EEFED5B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D75950D-2BA6-A060-6C91-3AB7C5A9C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983007-AF75-F8B5-4829-4A7B1D833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14F0-6673-47F2-9859-B8CA9E4343F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95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66B83-D0B3-95D1-16D7-9E6910FD7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AAE61E9-1A96-14B8-F0BB-7E82CAF0B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A47367-B64F-3B4B-BAD3-80FD3C7C6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84CC-F6EA-4743-AE4B-24BC6EEFED5B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ADF413-A47A-E3BA-03BB-E8B848719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920F8A-CB60-640E-F709-AFE7BF3B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14F0-6673-47F2-9859-B8CA9E4343F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9362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CAFE93-C5CD-A6FA-64CF-8E0683985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16738AB-74FA-60EB-3DBF-F3368313A6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1AA5920-A240-50B0-0B8D-83000ABC8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AEDF0E5-EFC7-618F-9C19-1C1DBA7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84CC-F6EA-4743-AE4B-24BC6EEFED5B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7C7A4A4-C0FC-020E-C97A-D64799E3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DD30321-E3A4-D264-DF96-D875CBEF8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14F0-6673-47F2-9859-B8CA9E4343F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0877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C5317-40A0-D856-8A39-F5E9D6399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AD3E6C-41D4-BEBC-B7D4-E64229C3F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6EF6FF2-B7C7-6E63-83C2-4BDE98398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44F0D00-AB2A-95A6-FA6F-14885C0CAE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04B1A5E-2584-E7FD-4B5C-37D344628E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80F6009-26CA-EB6B-5944-C3E452469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84CC-F6EA-4743-AE4B-24BC6EEFED5B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9AFEEE9-D642-0F57-E291-8F46FAB5D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306ABDF-CEE1-386F-AF80-87EF86FF7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14F0-6673-47F2-9859-B8CA9E4343F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921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C1A310-BC1C-7B09-347C-A32B3ED8A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526EE67-D593-CFFB-5E88-6D917545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84CC-F6EA-4743-AE4B-24BC6EEFED5B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EA337C-790D-929F-F21F-186B20E44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82C47F8-F713-46BF-85D1-34B4B1B4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14F0-6673-47F2-9859-B8CA9E4343F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764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0FFE8E6-DC57-9AAA-2229-E6E9FEE6C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84CC-F6EA-4743-AE4B-24BC6EEFED5B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BE72046-979A-E5D6-A090-9A4E81B0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215E42-7930-5E4F-7637-60803D157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14F0-6673-47F2-9859-B8CA9E4343F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414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50DFF-5691-E585-2F54-63F1355F7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F471CB1-0F34-F621-03CF-39BDEE9BE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34FA6F6-0B97-5D9F-930B-F94AECC7D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1C5A916-58F6-4A31-8B92-373BAE2EF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84CC-F6EA-4743-AE4B-24BC6EEFED5B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399060-7173-CAFC-E5EE-D3B59837E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CB6F1A3-A3EC-1789-F6FF-614022F4E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14F0-6673-47F2-9859-B8CA9E4343F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76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A555FC-8CA1-B911-F25F-3D8DE5ED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F1F68FB-4521-DE41-B01B-451C0775E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98B624-783D-8BF6-3AC3-DE589C6ED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56553D5-1140-2DBD-BE79-BFB7FC47B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84CC-F6EA-4743-AE4B-24BC6EEFED5B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8833C9F-5846-BBB6-163F-322ED8BB2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94C2BD2-442D-F71D-59BE-04EAE733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B14F0-6673-47F2-9859-B8CA9E4343F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9194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E42D691-FF14-08EC-6BB1-AFA4328D2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FCF7E7-9D03-C12C-8558-15AC8658B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6E5EF9-8473-A212-481E-B93636A51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684CC-F6EA-4743-AE4B-24BC6EEFED5B}" type="datetimeFigureOut">
              <a:rPr lang="uk-UA" smtClean="0"/>
              <a:t>11.10.2022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012981D-7999-04A6-C1A8-2565F9A70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12CDD0-57A5-9517-7081-D7FC6577B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B14F0-6673-47F2-9859-B8CA9E4343F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690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8E42B-26FB-B3E3-FB4B-C793B248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9938" y="1126312"/>
            <a:ext cx="8622061" cy="2330969"/>
          </a:xfrm>
        </p:spPr>
        <p:txBody>
          <a:bodyPr>
            <a:noAutofit/>
          </a:bodyPr>
          <a:lstStyle/>
          <a:p>
            <a:r>
              <a:rPr lang="en-GB" sz="2800" b="1" i="1" u="sng" dirty="0"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  <a:t>12</a:t>
            </a:r>
            <a:r>
              <a:rPr lang="uk-UA" sz="2800" b="1" i="1" u="sng" dirty="0"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  <a:t>.10.2022р.</a:t>
            </a:r>
            <a:br>
              <a:rPr lang="uk-UA" sz="2800" b="1" i="1" u="sng" dirty="0"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</a:br>
            <a:r>
              <a:rPr lang="uk-UA" sz="2800" b="1" i="1" u="sng" dirty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  <a:t>(</a:t>
            </a:r>
            <a:r>
              <a:rPr lang="uk-UA" sz="2800" b="1" i="1" u="sng" dirty="0" err="1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  <a:t>поч</a:t>
            </a:r>
            <a:r>
              <a:rPr lang="uk-UA" sz="2800" b="1" i="1" u="sng" dirty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  <a:t>. о 08:30, 1 та 2 пара) </a:t>
            </a:r>
            <a:br>
              <a:rPr lang="uk-UA" sz="2800" b="1" i="1" u="sng" dirty="0"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</a:br>
            <a:r>
              <a:rPr lang="uk-UA" sz="2800" b="1" i="1" u="sng" dirty="0">
                <a:solidFill>
                  <a:schemeClr val="accent1"/>
                </a:solidFill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  <a:t>Лекції для аспірантів 1-го року навчання в дистанційному форматі:</a:t>
            </a:r>
            <a:br>
              <a:rPr lang="uk-UA" sz="2800" b="1" i="1" u="sng" dirty="0">
                <a:solidFill>
                  <a:schemeClr val="accent1"/>
                </a:solidFill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</a:br>
            <a:r>
              <a:rPr lang="uk-UA" sz="2800" b="1" i="1" u="sng" dirty="0">
                <a:solidFill>
                  <a:schemeClr val="accent2"/>
                </a:solidFill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  <a:t>Педагогіка та управління закладами вищої освіти</a:t>
            </a:r>
            <a:br>
              <a:rPr lang="uk-UA" sz="2800" b="1" i="1" u="sng" dirty="0"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</a:br>
            <a:r>
              <a:rPr lang="uk-UA" sz="2800" b="1" i="1" u="sng" dirty="0">
                <a:solidFill>
                  <a:schemeClr val="accent1"/>
                </a:solidFill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  <a:t> лектор:</a:t>
            </a:r>
            <a:br>
              <a:rPr lang="uk-UA" sz="2800" b="1" i="1" u="sng" dirty="0">
                <a:solidFill>
                  <a:schemeClr val="accent1"/>
                </a:solidFill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</a:br>
            <a:r>
              <a:rPr lang="uk-UA" sz="2800" b="1" i="1" u="sng" dirty="0">
                <a:solidFill>
                  <a:schemeClr val="accent1"/>
                </a:solidFill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  <a:t>доктор пед. наук, проф.</a:t>
            </a:r>
            <a:br>
              <a:rPr lang="uk-UA" sz="2800" b="1" i="1" u="sng" dirty="0">
                <a:solidFill>
                  <a:schemeClr val="accent1"/>
                </a:solidFill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</a:br>
            <a:r>
              <a:rPr lang="uk-UA" sz="2800" b="1" i="1" u="sng" dirty="0">
                <a:solidFill>
                  <a:schemeClr val="accent1"/>
                </a:solidFill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  <a:t> Наталія Ігорівна Гречаник</a:t>
            </a:r>
            <a:br>
              <a:rPr lang="uk-UA" sz="2800" b="1" i="1" u="sng" dirty="0">
                <a:solidFill>
                  <a:schemeClr val="accent1"/>
                </a:solidFill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</a:br>
            <a:r>
              <a:rPr lang="uk-UA" sz="2800" b="1" i="1" u="sng" dirty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  <a:t>Запрошуються всі бажаючі</a:t>
            </a:r>
            <a:r>
              <a:rPr lang="uk-UA" sz="2800" b="1" i="1" dirty="0">
                <a:solidFill>
                  <a:srgbClr val="FF0000"/>
                </a:solidFill>
                <a:latin typeface="+mn-lt"/>
                <a:ea typeface="Arial Unicode MS" panose="020B0604020202020204" pitchFamily="34" charset="-128"/>
                <a:cs typeface="AngsanaUPC" panose="02020603050405020304" pitchFamily="18" charset="-34"/>
              </a:rPr>
              <a:t>!</a:t>
            </a:r>
            <a:endParaRPr lang="uk-UA" sz="28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C740DA-D819-F858-B99C-9DFE82AAC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02" y="34662"/>
            <a:ext cx="2837337" cy="3789326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BCF58C-8F8B-0D76-36C5-7584437F4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8" t="43626" r="11915" b="37866"/>
          <a:stretch/>
        </p:blipFill>
        <p:spPr bwMode="auto">
          <a:xfrm>
            <a:off x="4795114" y="3429000"/>
            <a:ext cx="7065588" cy="1163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4B6162-7038-EC5C-17FB-F2ECB44882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72" t="24912" r="9022" b="19450"/>
          <a:stretch/>
        </p:blipFill>
        <p:spPr bwMode="auto">
          <a:xfrm>
            <a:off x="5290457" y="4336236"/>
            <a:ext cx="4115406" cy="2506533"/>
          </a:xfrm>
          <a:prstGeom prst="rect">
            <a:avLst/>
          </a:prstGeom>
          <a:ln>
            <a:noFill/>
          </a:ln>
          <a:effectLst>
            <a:softEdge rad="1778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D33613-E8E1-0545-2F54-51064FC783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15" t="25467" r="6941" b="19726"/>
          <a:stretch/>
        </p:blipFill>
        <p:spPr bwMode="auto">
          <a:xfrm>
            <a:off x="0" y="3813146"/>
            <a:ext cx="5112608" cy="3240730"/>
          </a:xfrm>
          <a:prstGeom prst="rect">
            <a:avLst/>
          </a:prstGeom>
          <a:ln>
            <a:noFill/>
          </a:ln>
          <a:effectLst>
            <a:softEdge rad="190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65B52B-49BB-E246-7376-2106C921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38" y="4322308"/>
            <a:ext cx="2520461" cy="252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4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55</Words>
  <Application>Microsoft Office PowerPoint</Application>
  <PresentationFormat>Широкий екран</PresentationFormat>
  <Paragraphs>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12.10.2022р. (поч. о 08:30, 1 та 2 пара)  Лекції для аспірантів 1-го року навчання в дистанційному форматі: Педагогіка та управління закладами вищої освіти  лектор: доктор пед. наук, проф.  Наталія Ігорівна Гречаник Запрошуються всі бажаючі!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12.10.2022р. (поч. о 08:30, 1 та 2 пара)  Лекції для аспірантів 1-го року навчання в дистанційному форматі: Педагогіка та управління закладами вищої освіти  лектор: доктор пед. наук, проф.  Наталія Ігорівна Гречаник</dc:title>
  <dc:creator>Анатолій Міняйло</dc:creator>
  <cp:lastModifiedBy>Анатолій Міняйло</cp:lastModifiedBy>
  <cp:revision>4</cp:revision>
  <dcterms:created xsi:type="dcterms:W3CDTF">2022-10-11T15:48:23Z</dcterms:created>
  <dcterms:modified xsi:type="dcterms:W3CDTF">2022-10-11T16:39:18Z</dcterms:modified>
</cp:coreProperties>
</file>