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96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0" i="0">
                <a:solidFill>
                  <a:srgbClr val="D9C1BA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rgbClr val="FEFFF7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D9C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38717"/>
            <a:ext cx="8840470" cy="9610725"/>
          </a:xfrm>
          <a:custGeom>
            <a:avLst/>
            <a:gdLst/>
            <a:ahLst/>
            <a:cxnLst/>
            <a:rect l="l" t="t" r="r" b="b"/>
            <a:pathLst>
              <a:path w="8840469" h="9610725">
                <a:moveTo>
                  <a:pt x="0" y="0"/>
                </a:moveTo>
                <a:lnTo>
                  <a:pt x="8839907" y="0"/>
                </a:lnTo>
                <a:lnTo>
                  <a:pt x="8839907" y="9610724"/>
                </a:lnTo>
                <a:lnTo>
                  <a:pt x="0" y="9610724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0" i="0">
                <a:solidFill>
                  <a:srgbClr val="D9C1BA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8288000" cy="339090"/>
          </a:xfrm>
          <a:custGeom>
            <a:avLst/>
            <a:gdLst/>
            <a:ahLst/>
            <a:cxnLst/>
            <a:rect l="l" t="t" r="r" b="b"/>
            <a:pathLst>
              <a:path w="18288000" h="339090">
                <a:moveTo>
                  <a:pt x="0" y="338714"/>
                </a:moveTo>
                <a:lnTo>
                  <a:pt x="18287999" y="338714"/>
                </a:lnTo>
                <a:lnTo>
                  <a:pt x="18287999" y="0"/>
                </a:lnTo>
                <a:lnTo>
                  <a:pt x="0" y="0"/>
                </a:lnTo>
                <a:lnTo>
                  <a:pt x="0" y="338714"/>
                </a:lnTo>
                <a:close/>
              </a:path>
            </a:pathLst>
          </a:custGeom>
          <a:solidFill>
            <a:srgbClr val="D9C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9949445"/>
            <a:ext cx="18288000" cy="337820"/>
          </a:xfrm>
          <a:custGeom>
            <a:avLst/>
            <a:gdLst/>
            <a:ahLst/>
            <a:cxnLst/>
            <a:rect l="l" t="t" r="r" b="b"/>
            <a:pathLst>
              <a:path w="18288000" h="337820">
                <a:moveTo>
                  <a:pt x="0" y="337560"/>
                </a:moveTo>
                <a:lnTo>
                  <a:pt x="18287999" y="337560"/>
                </a:lnTo>
                <a:lnTo>
                  <a:pt x="18287999" y="0"/>
                </a:lnTo>
                <a:lnTo>
                  <a:pt x="0" y="0"/>
                </a:lnTo>
                <a:lnTo>
                  <a:pt x="0" y="337560"/>
                </a:lnTo>
                <a:close/>
              </a:path>
            </a:pathLst>
          </a:custGeom>
          <a:solidFill>
            <a:srgbClr val="D9C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38720"/>
            <a:ext cx="18288000" cy="9610725"/>
          </a:xfrm>
          <a:custGeom>
            <a:avLst/>
            <a:gdLst/>
            <a:ahLst/>
            <a:cxnLst/>
            <a:rect l="l" t="t" r="r" b="b"/>
            <a:pathLst>
              <a:path w="18288000" h="9610725">
                <a:moveTo>
                  <a:pt x="0" y="0"/>
                </a:moveTo>
                <a:lnTo>
                  <a:pt x="18287999" y="0"/>
                </a:lnTo>
                <a:lnTo>
                  <a:pt x="18287999" y="9610724"/>
                </a:lnTo>
                <a:lnTo>
                  <a:pt x="0" y="9610724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0" i="0">
                <a:solidFill>
                  <a:srgbClr val="D9C1BA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D9C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9209" y="348311"/>
            <a:ext cx="9315449" cy="6991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006840" y="3640145"/>
            <a:ext cx="8515349" cy="63912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04991" y="4813920"/>
            <a:ext cx="8678016" cy="139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0" b="0" i="0">
                <a:solidFill>
                  <a:srgbClr val="D9C1BA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17465" y="3012995"/>
            <a:ext cx="14053185" cy="2320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rgbClr val="FEFFF7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339090"/>
          </a:xfrm>
          <a:custGeom>
            <a:avLst/>
            <a:gdLst/>
            <a:ahLst/>
            <a:cxnLst/>
            <a:rect l="l" t="t" r="r" b="b"/>
            <a:pathLst>
              <a:path w="18288000" h="339090">
                <a:moveTo>
                  <a:pt x="0" y="338716"/>
                </a:moveTo>
                <a:lnTo>
                  <a:pt x="18287999" y="338716"/>
                </a:lnTo>
                <a:lnTo>
                  <a:pt x="18287999" y="0"/>
                </a:lnTo>
                <a:lnTo>
                  <a:pt x="0" y="0"/>
                </a:lnTo>
                <a:lnTo>
                  <a:pt x="0" y="338716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949440"/>
            <a:ext cx="18288000" cy="337820"/>
          </a:xfrm>
          <a:custGeom>
            <a:avLst/>
            <a:gdLst/>
            <a:ahLst/>
            <a:cxnLst/>
            <a:rect l="l" t="t" r="r" b="b"/>
            <a:pathLst>
              <a:path w="18288000" h="337820">
                <a:moveTo>
                  <a:pt x="0" y="337558"/>
                </a:moveTo>
                <a:lnTo>
                  <a:pt x="18287999" y="337558"/>
                </a:lnTo>
                <a:lnTo>
                  <a:pt x="18287999" y="0"/>
                </a:lnTo>
                <a:lnTo>
                  <a:pt x="0" y="0"/>
                </a:lnTo>
                <a:lnTo>
                  <a:pt x="0" y="337558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98038" y="1591483"/>
            <a:ext cx="12092305" cy="1138132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380490" marR="5080" indent="-1368425">
              <a:lnSpc>
                <a:spcPts val="4280"/>
              </a:lnSpc>
              <a:spcBef>
                <a:spcPts val="275"/>
              </a:spcBef>
            </a:pPr>
            <a:r>
              <a:rPr sz="3600" spc="20" dirty="0">
                <a:solidFill>
                  <a:schemeClr val="accent5">
                    <a:lumMod val="75000"/>
                  </a:schemeClr>
                </a:solidFill>
                <a:latin typeface="Arial Black"/>
                <a:cs typeface="Arial Black"/>
              </a:rPr>
              <a:t>НАЦІОНАЛЬНИЙ </a:t>
            </a:r>
            <a:r>
              <a:rPr sz="3600" spc="-70" dirty="0">
                <a:solidFill>
                  <a:schemeClr val="accent5">
                    <a:lumMod val="75000"/>
                  </a:schemeClr>
                </a:solidFill>
                <a:latin typeface="Arial Black"/>
                <a:cs typeface="Arial Black"/>
              </a:rPr>
              <a:t>УНІВЕРСИТЕТ </a:t>
            </a:r>
            <a:r>
              <a:rPr sz="3600" spc="-30" dirty="0">
                <a:solidFill>
                  <a:schemeClr val="accent5">
                    <a:lumMod val="75000"/>
                  </a:schemeClr>
                </a:solidFill>
                <a:latin typeface="Arial Black"/>
                <a:cs typeface="Arial Black"/>
              </a:rPr>
              <a:t>БІОРЕСУРСІВ </a:t>
            </a:r>
            <a:r>
              <a:rPr sz="3600" spc="-185" dirty="0">
                <a:solidFill>
                  <a:schemeClr val="accent5">
                    <a:lumMod val="75000"/>
                  </a:schemeClr>
                </a:solidFill>
                <a:latin typeface="Arial Black"/>
                <a:cs typeface="Arial Black"/>
              </a:rPr>
              <a:t>І  </a:t>
            </a:r>
            <a:r>
              <a:rPr sz="3600" dirty="0">
                <a:solidFill>
                  <a:schemeClr val="accent5">
                    <a:lumMod val="75000"/>
                  </a:schemeClr>
                </a:solidFill>
                <a:latin typeface="Arial Black"/>
                <a:cs typeface="Arial Black"/>
              </a:rPr>
              <a:t>ПРИРОДОКОРИСТУВАННЯ</a:t>
            </a:r>
            <a:r>
              <a:rPr sz="3600" spc="520" dirty="0">
                <a:solidFill>
                  <a:schemeClr val="accent5">
                    <a:lumMod val="75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3600" spc="15" dirty="0">
                <a:solidFill>
                  <a:schemeClr val="accent5">
                    <a:lumMod val="75000"/>
                  </a:schemeClr>
                </a:solidFill>
                <a:latin typeface="Arial Black"/>
                <a:cs typeface="Arial Black"/>
              </a:rPr>
              <a:t>УКРАЇНИ</a:t>
            </a:r>
            <a:endParaRPr sz="3600" dirty="0">
              <a:solidFill>
                <a:schemeClr val="accent5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2117465" y="3012995"/>
            <a:ext cx="14053185" cy="2348720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12700" marR="5080" indent="4462145">
              <a:lnSpc>
                <a:spcPts val="8480"/>
              </a:lnSpc>
              <a:spcBef>
                <a:spcPts val="1315"/>
              </a:spcBef>
            </a:pPr>
            <a:r>
              <a:rPr spc="-280" dirty="0">
                <a:solidFill>
                  <a:schemeClr val="accent1">
                    <a:lumMod val="75000"/>
                  </a:schemeClr>
                </a:solidFill>
              </a:rPr>
              <a:t>ЗВІТ </a:t>
            </a:r>
            <a:r>
              <a:rPr spc="-660" dirty="0">
                <a:solidFill>
                  <a:schemeClr val="accent1">
                    <a:lumMod val="75000"/>
                  </a:schemeClr>
                </a:solidFill>
              </a:rPr>
              <a:t>РОБОТИ  </a:t>
            </a:r>
            <a:r>
              <a:rPr spc="-550" dirty="0">
                <a:solidFill>
                  <a:schemeClr val="accent1">
                    <a:lumMod val="75000"/>
                  </a:schemeClr>
                </a:solidFill>
              </a:rPr>
              <a:t>СТУДЕНТСЬКОГО </a:t>
            </a:r>
            <a:r>
              <a:rPr spc="-520" dirty="0">
                <a:solidFill>
                  <a:schemeClr val="accent1">
                    <a:lumMod val="75000"/>
                  </a:schemeClr>
                </a:solidFill>
              </a:rPr>
              <a:t>НАУКОВОГО</a:t>
            </a:r>
            <a:r>
              <a:rPr spc="-1055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spc="-470" dirty="0">
                <a:solidFill>
                  <a:schemeClr val="accent1">
                    <a:lumMod val="75000"/>
                  </a:schemeClr>
                </a:solidFill>
              </a:rPr>
              <a:t>ГУРТКА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31308" y="5165645"/>
            <a:ext cx="9225915" cy="2080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050"/>
              </a:lnSpc>
              <a:spcBef>
                <a:spcPts val="100"/>
              </a:spcBef>
            </a:pPr>
            <a:r>
              <a:rPr sz="8000" spc="-24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/>
                <a:cs typeface="Arial Narrow"/>
              </a:rPr>
              <a:t>«ПІЗНАЙ </a:t>
            </a:r>
            <a:r>
              <a:rPr sz="8000" spc="-615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/>
                <a:cs typeface="Arial Narrow"/>
              </a:rPr>
              <a:t>САМОГО</a:t>
            </a:r>
            <a:r>
              <a:rPr sz="8000" spc="-14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/>
                <a:cs typeface="Arial Narrow"/>
              </a:rPr>
              <a:t> </a:t>
            </a:r>
            <a:r>
              <a:rPr sz="8000" spc="-67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/>
                <a:cs typeface="Arial Narrow"/>
              </a:rPr>
              <a:t>СЕБЕ»</a:t>
            </a:r>
            <a:endParaRPr sz="8000" dirty="0">
              <a:solidFill>
                <a:schemeClr val="tx2">
                  <a:lumMod val="60000"/>
                  <a:lumOff val="40000"/>
                </a:schemeClr>
              </a:solidFill>
              <a:latin typeface="Arial Narrow"/>
              <a:cs typeface="Arial Narrow"/>
            </a:endParaRPr>
          </a:p>
          <a:p>
            <a:pPr algn="ctr">
              <a:lnSpc>
                <a:spcPts val="7130"/>
              </a:lnSpc>
            </a:pPr>
            <a:r>
              <a:rPr sz="6400" spc="-26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/>
                <a:cs typeface="Arial Narrow"/>
              </a:rPr>
              <a:t>ЗА </a:t>
            </a:r>
            <a:r>
              <a:rPr sz="6400" spc="14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/>
                <a:cs typeface="Arial Narrow"/>
              </a:rPr>
              <a:t>2019-2020</a:t>
            </a:r>
            <a:r>
              <a:rPr sz="6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/>
                <a:cs typeface="Arial Narrow"/>
              </a:rPr>
              <a:t> </a:t>
            </a:r>
            <a:r>
              <a:rPr sz="6400" spc="-335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/>
                <a:cs typeface="Arial Narrow"/>
              </a:rPr>
              <a:t>Н.Р.</a:t>
            </a:r>
            <a:endParaRPr sz="6400" dirty="0">
              <a:solidFill>
                <a:schemeClr val="tx2">
                  <a:lumMod val="60000"/>
                  <a:lumOff val="40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09695" y="7626239"/>
            <a:ext cx="40297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3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Кафедра</a:t>
            </a:r>
            <a:r>
              <a:rPr sz="3200" spc="26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3200" spc="13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філософії</a:t>
            </a:r>
            <a:endParaRPr sz="32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80866" y="7519901"/>
            <a:ext cx="5347335" cy="1176655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935"/>
              </a:spcBef>
            </a:pPr>
            <a:r>
              <a:rPr sz="3200" spc="13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Науковий керівник</a:t>
            </a:r>
            <a:r>
              <a:rPr sz="3200" spc="44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3200" spc="12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гуртка</a:t>
            </a:r>
            <a:endParaRPr sz="32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3000" spc="-215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к</a:t>
            </a:r>
            <a:r>
              <a:rPr sz="3000" spc="-215" dirty="0">
                <a:solidFill>
                  <a:schemeClr val="accent1">
                    <a:lumMod val="75000"/>
                  </a:schemeClr>
                </a:solidFill>
                <a:latin typeface="Tahoma"/>
                <a:cs typeface="Tahoma"/>
              </a:rPr>
              <a:t>.</a:t>
            </a:r>
            <a:r>
              <a:rPr sz="3000" spc="-215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фıлос</a:t>
            </a:r>
            <a:r>
              <a:rPr sz="3000" spc="-215" dirty="0">
                <a:solidFill>
                  <a:schemeClr val="accent1">
                    <a:lumMod val="75000"/>
                  </a:schemeClr>
                </a:solidFill>
                <a:latin typeface="Tahoma"/>
                <a:cs typeface="Tahoma"/>
              </a:rPr>
              <a:t>.</a:t>
            </a:r>
            <a:r>
              <a:rPr sz="3000" spc="-215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н</a:t>
            </a:r>
            <a:r>
              <a:rPr sz="3000" spc="-215" dirty="0">
                <a:solidFill>
                  <a:schemeClr val="accent1">
                    <a:lumMod val="75000"/>
                  </a:schemeClr>
                </a:solidFill>
                <a:latin typeface="Tahoma"/>
                <a:cs typeface="Tahoma"/>
              </a:rPr>
              <a:t>., </a:t>
            </a:r>
            <a:r>
              <a:rPr sz="3000" spc="-105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доц</a:t>
            </a:r>
            <a:r>
              <a:rPr sz="3000" spc="-105" dirty="0">
                <a:solidFill>
                  <a:schemeClr val="accent1">
                    <a:lumMod val="75000"/>
                  </a:schemeClr>
                </a:solidFill>
                <a:latin typeface="Tahoma"/>
                <a:cs typeface="Tahoma"/>
              </a:rPr>
              <a:t>. </a:t>
            </a:r>
            <a:r>
              <a:rPr sz="3000" spc="-135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Супрун</a:t>
            </a:r>
            <a:r>
              <a:rPr sz="3000" spc="-110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3000" spc="-229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А</a:t>
            </a:r>
            <a:r>
              <a:rPr sz="3000" spc="-229" dirty="0">
                <a:solidFill>
                  <a:schemeClr val="accent1">
                    <a:lumMod val="75000"/>
                  </a:schemeClr>
                </a:solidFill>
                <a:latin typeface="Tahoma"/>
                <a:cs typeface="Tahoma"/>
              </a:rPr>
              <a:t>.</a:t>
            </a:r>
            <a:r>
              <a:rPr sz="3000" spc="-229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Г</a:t>
            </a:r>
            <a:r>
              <a:rPr sz="3000" spc="-229" dirty="0">
                <a:solidFill>
                  <a:schemeClr val="accent1">
                    <a:lumMod val="75000"/>
                  </a:schemeClr>
                </a:solidFill>
                <a:latin typeface="Tahoma"/>
                <a:cs typeface="Tahoma"/>
              </a:rPr>
              <a:t>.</a:t>
            </a:r>
            <a:endParaRPr sz="3000" dirty="0">
              <a:solidFill>
                <a:schemeClr val="accent1">
                  <a:lumMod val="7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8716"/>
            <a:ext cx="3152774" cy="3743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46219" y="333375"/>
            <a:ext cx="10648950" cy="9620250"/>
          </a:xfrm>
          <a:custGeom>
            <a:avLst/>
            <a:gdLst/>
            <a:ahLst/>
            <a:cxnLst/>
            <a:rect l="l" t="t" r="r" b="b"/>
            <a:pathLst>
              <a:path w="10648950" h="9620250">
                <a:moveTo>
                  <a:pt x="0" y="0"/>
                </a:moveTo>
                <a:lnTo>
                  <a:pt x="10648949" y="0"/>
                </a:lnTo>
                <a:lnTo>
                  <a:pt x="10648949" y="9620249"/>
                </a:lnTo>
                <a:lnTo>
                  <a:pt x="0" y="9620249"/>
                </a:lnTo>
                <a:lnTo>
                  <a:pt x="0" y="0"/>
                </a:lnTo>
                <a:close/>
              </a:path>
            </a:pathLst>
          </a:custGeom>
          <a:solidFill>
            <a:srgbClr val="D9C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01135" y="343293"/>
            <a:ext cx="5143500" cy="7594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800" spc="-180" dirty="0">
                <a:solidFill>
                  <a:srgbClr val="FEFFF7"/>
                </a:solidFill>
              </a:rPr>
              <a:t>МЕТА </a:t>
            </a:r>
            <a:r>
              <a:rPr sz="4800" spc="-220" dirty="0">
                <a:solidFill>
                  <a:srgbClr val="FEFFF7"/>
                </a:solidFill>
              </a:rPr>
              <a:t>ТА</a:t>
            </a:r>
            <a:r>
              <a:rPr sz="4800" spc="175" dirty="0">
                <a:solidFill>
                  <a:srgbClr val="FEFFF7"/>
                </a:solidFill>
              </a:rPr>
              <a:t> </a:t>
            </a:r>
            <a:r>
              <a:rPr sz="4800" spc="105" dirty="0">
                <a:solidFill>
                  <a:srgbClr val="FEFFF7"/>
                </a:solidFill>
              </a:rPr>
              <a:t>ЗАВДАННЯ</a:t>
            </a:r>
            <a:endParaRPr sz="4800"/>
          </a:p>
        </p:txBody>
      </p:sp>
      <p:sp>
        <p:nvSpPr>
          <p:cNvPr id="5" name="object 5"/>
          <p:cNvSpPr txBox="1"/>
          <p:nvPr/>
        </p:nvSpPr>
        <p:spPr>
          <a:xfrm>
            <a:off x="5057520" y="1478192"/>
            <a:ext cx="8630285" cy="8070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1060" marR="770255" indent="944880">
              <a:lnSpc>
                <a:spcPct val="115500"/>
              </a:lnSpc>
              <a:spcBef>
                <a:spcPts val="100"/>
              </a:spcBef>
            </a:pPr>
            <a:r>
              <a:rPr sz="2400" spc="-200" dirty="0">
                <a:solidFill>
                  <a:srgbClr val="52584D"/>
                </a:solidFill>
                <a:latin typeface="Arial Black"/>
                <a:cs typeface="Arial Black"/>
              </a:rPr>
              <a:t>Основними </a:t>
            </a:r>
            <a:r>
              <a:rPr sz="2400" spc="-225" dirty="0">
                <a:solidFill>
                  <a:srgbClr val="52584D"/>
                </a:solidFill>
                <a:latin typeface="Arial Black"/>
                <a:cs typeface="Arial Black"/>
              </a:rPr>
              <a:t>завданнями Гуртка </a:t>
            </a:r>
            <a:r>
              <a:rPr sz="2400" spc="-180" dirty="0">
                <a:solidFill>
                  <a:srgbClr val="52584D"/>
                </a:solidFill>
                <a:latin typeface="Arial Black"/>
                <a:cs typeface="Arial Black"/>
              </a:rPr>
              <a:t>є</a:t>
            </a:r>
            <a:r>
              <a:rPr sz="1850" spc="-180" dirty="0">
                <a:solidFill>
                  <a:srgbClr val="52584D"/>
                </a:solidFill>
                <a:latin typeface="Gill Sans MT"/>
                <a:cs typeface="Gill Sans MT"/>
              </a:rPr>
              <a:t>:  </a:t>
            </a:r>
            <a:r>
              <a:rPr sz="2400" spc="-210" dirty="0">
                <a:solidFill>
                  <a:srgbClr val="52584D"/>
                </a:solidFill>
                <a:latin typeface="Arial Black"/>
                <a:cs typeface="Arial Black"/>
              </a:rPr>
              <a:t>органıзацıя </a:t>
            </a:r>
            <a:r>
              <a:rPr sz="2400" spc="-175" dirty="0">
                <a:solidFill>
                  <a:srgbClr val="52584D"/>
                </a:solidFill>
                <a:latin typeface="Arial Black"/>
                <a:cs typeface="Arial Black"/>
              </a:rPr>
              <a:t>науково</a:t>
            </a:r>
            <a:r>
              <a:rPr sz="1850" spc="-175" dirty="0">
                <a:solidFill>
                  <a:srgbClr val="52584D"/>
                </a:solidFill>
                <a:latin typeface="Gill Sans MT"/>
                <a:cs typeface="Gill Sans MT"/>
              </a:rPr>
              <a:t>-</a:t>
            </a:r>
            <a:r>
              <a:rPr sz="2400" spc="-175" dirty="0">
                <a:solidFill>
                  <a:srgbClr val="52584D"/>
                </a:solidFill>
                <a:latin typeface="Arial Black"/>
                <a:cs typeface="Arial Black"/>
              </a:rPr>
              <a:t>дослıдницької</a:t>
            </a:r>
            <a:r>
              <a:rPr sz="1850" spc="-175" dirty="0">
                <a:solidFill>
                  <a:srgbClr val="52584D"/>
                </a:solidFill>
                <a:latin typeface="Gill Sans MT"/>
                <a:cs typeface="Gill Sans MT"/>
              </a:rPr>
              <a:t>,</a:t>
            </a:r>
            <a:r>
              <a:rPr sz="1850" spc="-105" dirty="0">
                <a:solidFill>
                  <a:srgbClr val="52584D"/>
                </a:solidFill>
                <a:latin typeface="Gill Sans MT"/>
                <a:cs typeface="Gill Sans MT"/>
              </a:rPr>
              <a:t> </a:t>
            </a:r>
            <a:r>
              <a:rPr sz="2400" spc="-180" dirty="0">
                <a:solidFill>
                  <a:srgbClr val="52584D"/>
                </a:solidFill>
                <a:latin typeface="Arial Black"/>
                <a:cs typeface="Arial Black"/>
              </a:rPr>
              <a:t>дıяльностı</a:t>
            </a:r>
            <a:r>
              <a:rPr sz="1850" spc="-180" dirty="0">
                <a:solidFill>
                  <a:srgbClr val="52584D"/>
                </a:solidFill>
                <a:latin typeface="Gill Sans MT"/>
                <a:cs typeface="Gill Sans MT"/>
              </a:rPr>
              <a:t>;</a:t>
            </a:r>
            <a:endParaRPr sz="1850">
              <a:latin typeface="Gill Sans MT"/>
              <a:cs typeface="Gill Sans MT"/>
            </a:endParaRPr>
          </a:p>
          <a:p>
            <a:pPr marL="265430" marR="257810" algn="ctr">
              <a:lnSpc>
                <a:spcPct val="115500"/>
              </a:lnSpc>
            </a:pPr>
            <a:r>
              <a:rPr sz="2400" spc="-190" dirty="0">
                <a:solidFill>
                  <a:srgbClr val="52584D"/>
                </a:solidFill>
                <a:latin typeface="Arial Black"/>
                <a:cs typeface="Arial Black"/>
              </a:rPr>
              <a:t>створення умов </a:t>
            </a:r>
            <a:r>
              <a:rPr sz="2400" spc="-235" dirty="0">
                <a:solidFill>
                  <a:srgbClr val="52584D"/>
                </a:solidFill>
                <a:latin typeface="Arial Black"/>
                <a:cs typeface="Arial Black"/>
              </a:rPr>
              <a:t>для </a:t>
            </a:r>
            <a:r>
              <a:rPr sz="2400" spc="-185" dirty="0">
                <a:solidFill>
                  <a:srgbClr val="52584D"/>
                </a:solidFill>
                <a:latin typeface="Arial Black"/>
                <a:cs typeface="Arial Black"/>
              </a:rPr>
              <a:t>розкриття </a:t>
            </a:r>
            <a:r>
              <a:rPr sz="2400" spc="-190" dirty="0">
                <a:solidFill>
                  <a:srgbClr val="52584D"/>
                </a:solidFill>
                <a:latin typeface="Arial Black"/>
                <a:cs typeface="Arial Black"/>
              </a:rPr>
              <a:t>наукового </a:t>
            </a:r>
            <a:r>
              <a:rPr sz="2400" spc="-170" dirty="0">
                <a:solidFill>
                  <a:srgbClr val="52584D"/>
                </a:solidFill>
                <a:latin typeface="Arial Black"/>
                <a:cs typeface="Arial Black"/>
              </a:rPr>
              <a:t>та </a:t>
            </a:r>
            <a:r>
              <a:rPr sz="2400" spc="-135" dirty="0">
                <a:solidFill>
                  <a:srgbClr val="52584D"/>
                </a:solidFill>
                <a:latin typeface="Arial Black"/>
                <a:cs typeface="Arial Black"/>
              </a:rPr>
              <a:t>творчого  </a:t>
            </a:r>
            <a:r>
              <a:rPr sz="2400" spc="-195" dirty="0">
                <a:solidFill>
                  <a:srgbClr val="52584D"/>
                </a:solidFill>
                <a:latin typeface="Arial Black"/>
                <a:cs typeface="Arial Black"/>
              </a:rPr>
              <a:t>потенцıалу </a:t>
            </a:r>
            <a:r>
              <a:rPr sz="2400" spc="-200" dirty="0">
                <a:solidFill>
                  <a:srgbClr val="52584D"/>
                </a:solidFill>
                <a:latin typeface="Arial Black"/>
                <a:cs typeface="Arial Black"/>
              </a:rPr>
              <a:t>членıв</a:t>
            </a:r>
            <a:r>
              <a:rPr sz="2400" spc="-105" dirty="0">
                <a:solidFill>
                  <a:srgbClr val="52584D"/>
                </a:solidFill>
                <a:latin typeface="Arial Black"/>
                <a:cs typeface="Arial Black"/>
              </a:rPr>
              <a:t> </a:t>
            </a:r>
            <a:r>
              <a:rPr sz="2400" spc="-185" dirty="0">
                <a:solidFill>
                  <a:srgbClr val="52584D"/>
                </a:solidFill>
                <a:latin typeface="Arial Black"/>
                <a:cs typeface="Arial Black"/>
              </a:rPr>
              <a:t>Гуртка</a:t>
            </a:r>
            <a:r>
              <a:rPr sz="1850" spc="-185" dirty="0">
                <a:solidFill>
                  <a:srgbClr val="52584D"/>
                </a:solidFill>
                <a:latin typeface="Gill Sans MT"/>
                <a:cs typeface="Gill Sans MT"/>
              </a:rPr>
              <a:t>;</a:t>
            </a:r>
            <a:endParaRPr sz="1850">
              <a:latin typeface="Gill Sans MT"/>
              <a:cs typeface="Gill Sans MT"/>
            </a:endParaRPr>
          </a:p>
          <a:p>
            <a:pPr marL="12700" marR="5080" algn="ctr">
              <a:lnSpc>
                <a:spcPct val="115500"/>
              </a:lnSpc>
            </a:pPr>
            <a:r>
              <a:rPr sz="2400" spc="-245" dirty="0">
                <a:solidFill>
                  <a:srgbClr val="52584D"/>
                </a:solidFill>
                <a:latin typeface="Arial Black"/>
                <a:cs typeface="Arial Black"/>
              </a:rPr>
              <a:t>залучення </a:t>
            </a:r>
            <a:r>
              <a:rPr sz="2400" spc="-175" dirty="0">
                <a:solidFill>
                  <a:srgbClr val="52584D"/>
                </a:solidFill>
                <a:latin typeface="Arial Black"/>
                <a:cs typeface="Arial Black"/>
              </a:rPr>
              <a:t>до </a:t>
            </a:r>
            <a:r>
              <a:rPr sz="2400" spc="-225" dirty="0">
                <a:solidFill>
                  <a:srgbClr val="52584D"/>
                </a:solidFill>
                <a:latin typeface="Arial Black"/>
                <a:cs typeface="Arial Black"/>
              </a:rPr>
              <a:t>участı </a:t>
            </a:r>
            <a:r>
              <a:rPr sz="2400" spc="-95" dirty="0">
                <a:solidFill>
                  <a:srgbClr val="52584D"/>
                </a:solidFill>
                <a:latin typeface="Arial Black"/>
                <a:cs typeface="Arial Black"/>
              </a:rPr>
              <a:t>в </a:t>
            </a:r>
            <a:r>
              <a:rPr sz="2400" spc="-215" dirty="0">
                <a:solidFill>
                  <a:srgbClr val="52584D"/>
                </a:solidFill>
                <a:latin typeface="Arial Black"/>
                <a:cs typeface="Arial Black"/>
              </a:rPr>
              <a:t>наукових </a:t>
            </a:r>
            <a:r>
              <a:rPr sz="2400" spc="-225" dirty="0">
                <a:solidFill>
                  <a:srgbClr val="52584D"/>
                </a:solidFill>
                <a:latin typeface="Arial Black"/>
                <a:cs typeface="Arial Black"/>
              </a:rPr>
              <a:t>конференцıях</a:t>
            </a:r>
            <a:r>
              <a:rPr sz="1850" spc="-225" dirty="0">
                <a:solidFill>
                  <a:srgbClr val="52584D"/>
                </a:solidFill>
                <a:latin typeface="Gill Sans MT"/>
                <a:cs typeface="Gill Sans MT"/>
              </a:rPr>
              <a:t>, </a:t>
            </a:r>
            <a:r>
              <a:rPr sz="2400" spc="-225" dirty="0">
                <a:solidFill>
                  <a:srgbClr val="52584D"/>
                </a:solidFill>
                <a:latin typeface="Arial Black"/>
                <a:cs typeface="Arial Black"/>
              </a:rPr>
              <a:t>семıнарах</a:t>
            </a:r>
            <a:r>
              <a:rPr sz="1850" spc="-225" dirty="0">
                <a:solidFill>
                  <a:srgbClr val="52584D"/>
                </a:solidFill>
                <a:latin typeface="Gill Sans MT"/>
                <a:cs typeface="Gill Sans MT"/>
              </a:rPr>
              <a:t>,  </a:t>
            </a:r>
            <a:r>
              <a:rPr sz="2400" spc="-229" dirty="0">
                <a:solidFill>
                  <a:srgbClr val="52584D"/>
                </a:solidFill>
                <a:latin typeface="Arial Black"/>
                <a:cs typeface="Arial Black"/>
              </a:rPr>
              <a:t>експедицıях </a:t>
            </a:r>
            <a:r>
              <a:rPr sz="2400" spc="-170" dirty="0">
                <a:solidFill>
                  <a:srgbClr val="52584D"/>
                </a:solidFill>
                <a:latin typeface="Arial Black"/>
                <a:cs typeface="Arial Black"/>
              </a:rPr>
              <a:t>та </a:t>
            </a:r>
            <a:r>
              <a:rPr sz="2400" spc="-200" dirty="0">
                <a:solidFill>
                  <a:srgbClr val="52584D"/>
                </a:solidFill>
                <a:latin typeface="Arial Black"/>
                <a:cs typeface="Arial Black"/>
              </a:rPr>
              <a:t>ıнших </a:t>
            </a:r>
            <a:r>
              <a:rPr sz="2400" spc="-190" dirty="0">
                <a:solidFill>
                  <a:srgbClr val="52584D"/>
                </a:solidFill>
                <a:latin typeface="Arial Black"/>
                <a:cs typeface="Arial Black"/>
              </a:rPr>
              <a:t>науково</a:t>
            </a:r>
            <a:r>
              <a:rPr sz="1850" spc="-190" dirty="0">
                <a:solidFill>
                  <a:srgbClr val="52584D"/>
                </a:solidFill>
                <a:latin typeface="Gill Sans MT"/>
                <a:cs typeface="Gill Sans MT"/>
              </a:rPr>
              <a:t>-</a:t>
            </a:r>
            <a:r>
              <a:rPr sz="2400" spc="-190" dirty="0">
                <a:solidFill>
                  <a:srgbClr val="52584D"/>
                </a:solidFill>
                <a:latin typeface="Arial Black"/>
                <a:cs typeface="Arial Black"/>
              </a:rPr>
              <a:t>дослıдницьких </a:t>
            </a:r>
            <a:r>
              <a:rPr sz="2400" spc="-180" dirty="0">
                <a:solidFill>
                  <a:srgbClr val="52584D"/>
                </a:solidFill>
                <a:latin typeface="Arial Black"/>
                <a:cs typeface="Arial Black"/>
              </a:rPr>
              <a:t>ı  </a:t>
            </a:r>
            <a:r>
              <a:rPr sz="2400" spc="-185" dirty="0">
                <a:solidFill>
                  <a:srgbClr val="52584D"/>
                </a:solidFill>
                <a:latin typeface="Arial Black"/>
                <a:cs typeface="Arial Black"/>
              </a:rPr>
              <a:t>просвıтницьких</a:t>
            </a:r>
            <a:r>
              <a:rPr sz="2400" spc="-150" dirty="0">
                <a:solidFill>
                  <a:srgbClr val="52584D"/>
                </a:solidFill>
                <a:latin typeface="Arial Black"/>
                <a:cs typeface="Arial Black"/>
              </a:rPr>
              <a:t> </a:t>
            </a:r>
            <a:r>
              <a:rPr sz="2400" spc="-245" dirty="0">
                <a:solidFill>
                  <a:srgbClr val="52584D"/>
                </a:solidFill>
                <a:latin typeface="Arial Black"/>
                <a:cs typeface="Arial Black"/>
              </a:rPr>
              <a:t>заходах</a:t>
            </a:r>
            <a:r>
              <a:rPr sz="1850" spc="-245" dirty="0">
                <a:solidFill>
                  <a:srgbClr val="52584D"/>
                </a:solidFill>
                <a:latin typeface="Gill Sans MT"/>
                <a:cs typeface="Gill Sans MT"/>
              </a:rPr>
              <a:t>;</a:t>
            </a:r>
            <a:endParaRPr sz="1850">
              <a:latin typeface="Gill Sans MT"/>
              <a:cs typeface="Gill Sans MT"/>
            </a:endParaRPr>
          </a:p>
          <a:p>
            <a:pPr marL="204470" marR="113664" algn="ctr">
              <a:lnSpc>
                <a:spcPct val="115500"/>
              </a:lnSpc>
              <a:spcBef>
                <a:spcPts val="5"/>
              </a:spcBef>
            </a:pPr>
            <a:r>
              <a:rPr sz="2400" spc="-190" dirty="0">
                <a:solidFill>
                  <a:srgbClr val="52584D"/>
                </a:solidFill>
                <a:latin typeface="Arial Black"/>
                <a:cs typeface="Arial Black"/>
              </a:rPr>
              <a:t>створення </a:t>
            </a:r>
            <a:r>
              <a:rPr sz="2400" spc="-200" dirty="0">
                <a:solidFill>
                  <a:srgbClr val="52584D"/>
                </a:solidFill>
                <a:latin typeface="Arial Black"/>
                <a:cs typeface="Arial Black"/>
              </a:rPr>
              <a:t>сприятливих </a:t>
            </a:r>
            <a:r>
              <a:rPr sz="2400" spc="-190" dirty="0">
                <a:solidFill>
                  <a:srgbClr val="52584D"/>
                </a:solidFill>
                <a:latin typeface="Arial Black"/>
                <a:cs typeface="Arial Black"/>
              </a:rPr>
              <a:t>умов </a:t>
            </a:r>
            <a:r>
              <a:rPr sz="2400" spc="-235" dirty="0">
                <a:solidFill>
                  <a:srgbClr val="52584D"/>
                </a:solidFill>
                <a:latin typeface="Arial Black"/>
                <a:cs typeface="Arial Black"/>
              </a:rPr>
              <a:t>для </a:t>
            </a:r>
            <a:r>
              <a:rPr sz="2400" spc="-175" dirty="0">
                <a:solidFill>
                  <a:srgbClr val="52584D"/>
                </a:solidFill>
                <a:latin typeface="Arial Black"/>
                <a:cs typeface="Arial Black"/>
              </a:rPr>
              <a:t>активного </a:t>
            </a:r>
            <a:r>
              <a:rPr sz="2400" spc="-245" dirty="0">
                <a:solidFill>
                  <a:srgbClr val="52584D"/>
                </a:solidFill>
                <a:latin typeface="Arial Black"/>
                <a:cs typeface="Arial Black"/>
              </a:rPr>
              <a:t>залучення  </a:t>
            </a:r>
            <a:r>
              <a:rPr sz="2400" spc="-200" dirty="0">
                <a:solidFill>
                  <a:srgbClr val="52584D"/>
                </a:solidFill>
                <a:latin typeface="Arial Black"/>
                <a:cs typeface="Arial Black"/>
              </a:rPr>
              <a:t>студентıв </a:t>
            </a:r>
            <a:r>
              <a:rPr sz="2400" spc="-175" dirty="0">
                <a:solidFill>
                  <a:srgbClr val="52584D"/>
                </a:solidFill>
                <a:latin typeface="Arial Black"/>
                <a:cs typeface="Arial Black"/>
              </a:rPr>
              <a:t>до </a:t>
            </a:r>
            <a:r>
              <a:rPr sz="2400" spc="-195" dirty="0">
                <a:solidFill>
                  <a:srgbClr val="52584D"/>
                </a:solidFill>
                <a:latin typeface="Arial Black"/>
                <a:cs typeface="Arial Black"/>
              </a:rPr>
              <a:t>наукової</a:t>
            </a:r>
            <a:r>
              <a:rPr sz="2400" spc="-70" dirty="0">
                <a:solidFill>
                  <a:srgbClr val="52584D"/>
                </a:solidFill>
                <a:latin typeface="Arial Black"/>
                <a:cs typeface="Arial Black"/>
              </a:rPr>
              <a:t> </a:t>
            </a:r>
            <a:r>
              <a:rPr sz="2400" spc="-180" dirty="0">
                <a:solidFill>
                  <a:srgbClr val="52584D"/>
                </a:solidFill>
                <a:latin typeface="Arial Black"/>
                <a:cs typeface="Arial Black"/>
              </a:rPr>
              <a:t>дıяльностı</a:t>
            </a:r>
            <a:r>
              <a:rPr sz="1850" spc="-180" dirty="0">
                <a:solidFill>
                  <a:srgbClr val="52584D"/>
                </a:solidFill>
                <a:latin typeface="Gill Sans MT"/>
                <a:cs typeface="Gill Sans MT"/>
              </a:rPr>
              <a:t>;</a:t>
            </a:r>
            <a:endParaRPr sz="185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>
              <a:latin typeface="Times New Roman"/>
              <a:cs typeface="Times New Roman"/>
            </a:endParaRPr>
          </a:p>
          <a:p>
            <a:pPr marL="1951989" marR="66675" indent="-1794510">
              <a:lnSpc>
                <a:spcPct val="115500"/>
              </a:lnSpc>
            </a:pPr>
            <a:r>
              <a:rPr sz="2400" spc="-195" dirty="0">
                <a:solidFill>
                  <a:srgbClr val="52584D"/>
                </a:solidFill>
                <a:latin typeface="Arial Black"/>
                <a:cs typeface="Arial Black"/>
              </a:rPr>
              <a:t>сприяння </a:t>
            </a:r>
            <a:r>
              <a:rPr sz="2400" spc="-275" dirty="0">
                <a:solidFill>
                  <a:srgbClr val="52584D"/>
                </a:solidFill>
                <a:latin typeface="Arial Black"/>
                <a:cs typeface="Arial Black"/>
              </a:rPr>
              <a:t>фıзичному </a:t>
            </a:r>
            <a:r>
              <a:rPr sz="2400" spc="-200" dirty="0">
                <a:solidFill>
                  <a:srgbClr val="52584D"/>
                </a:solidFill>
                <a:latin typeface="Arial Black"/>
                <a:cs typeface="Arial Black"/>
              </a:rPr>
              <a:t>розвитку студентıв </a:t>
            </a:r>
            <a:r>
              <a:rPr sz="2400" spc="-170" dirty="0">
                <a:solidFill>
                  <a:srgbClr val="52584D"/>
                </a:solidFill>
                <a:latin typeface="Arial Black"/>
                <a:cs typeface="Arial Black"/>
              </a:rPr>
              <a:t>та </a:t>
            </a:r>
            <a:r>
              <a:rPr sz="2400" spc="-240" dirty="0">
                <a:solidFill>
                  <a:srgbClr val="52584D"/>
                </a:solidFill>
                <a:latin typeface="Arial Black"/>
                <a:cs typeface="Arial Black"/>
              </a:rPr>
              <a:t>формування  </a:t>
            </a:r>
            <a:r>
              <a:rPr sz="2400" spc="-235" dirty="0">
                <a:solidFill>
                  <a:srgbClr val="52584D"/>
                </a:solidFill>
                <a:latin typeface="Arial Black"/>
                <a:cs typeface="Arial Black"/>
              </a:rPr>
              <a:t>високих </a:t>
            </a:r>
            <a:r>
              <a:rPr sz="2400" spc="-210" dirty="0">
                <a:solidFill>
                  <a:srgbClr val="52584D"/>
                </a:solidFill>
                <a:latin typeface="Arial Black"/>
                <a:cs typeface="Arial Black"/>
              </a:rPr>
              <a:t>моральних</a:t>
            </a:r>
            <a:r>
              <a:rPr sz="2400" spc="-60" dirty="0">
                <a:solidFill>
                  <a:srgbClr val="52584D"/>
                </a:solidFill>
                <a:latin typeface="Arial Black"/>
                <a:cs typeface="Arial Black"/>
              </a:rPr>
              <a:t> </a:t>
            </a:r>
            <a:r>
              <a:rPr sz="2400" spc="-125" dirty="0">
                <a:solidFill>
                  <a:srgbClr val="52584D"/>
                </a:solidFill>
                <a:latin typeface="Arial Black"/>
                <a:cs typeface="Arial Black"/>
              </a:rPr>
              <a:t>принципıв</a:t>
            </a:r>
            <a:r>
              <a:rPr sz="1850" spc="-125" dirty="0">
                <a:solidFill>
                  <a:srgbClr val="52584D"/>
                </a:solidFill>
                <a:latin typeface="Gill Sans MT"/>
                <a:cs typeface="Gill Sans MT"/>
              </a:rPr>
              <a:t>;</a:t>
            </a:r>
            <a:endParaRPr sz="1850">
              <a:latin typeface="Gill Sans MT"/>
              <a:cs typeface="Gill Sans MT"/>
            </a:endParaRPr>
          </a:p>
          <a:p>
            <a:pPr marL="168910" marR="161290" indent="273685">
              <a:lnSpc>
                <a:spcPct val="115500"/>
              </a:lnSpc>
              <a:buSzPct val="77083"/>
              <a:buFont typeface="Gill Sans MT"/>
              <a:buChar char="•"/>
              <a:tabLst>
                <a:tab pos="602615" algn="l"/>
              </a:tabLst>
            </a:pPr>
            <a:r>
              <a:rPr sz="2400" spc="-190" dirty="0">
                <a:solidFill>
                  <a:srgbClr val="52584D"/>
                </a:solidFill>
                <a:latin typeface="Arial Black"/>
                <a:cs typeface="Arial Black"/>
              </a:rPr>
              <a:t>розвиток </a:t>
            </a:r>
            <a:r>
              <a:rPr sz="2400" spc="-240" dirty="0">
                <a:solidFill>
                  <a:srgbClr val="52584D"/>
                </a:solidFill>
                <a:latin typeface="Arial Black"/>
                <a:cs typeface="Arial Black"/>
              </a:rPr>
              <a:t>взаємозв</a:t>
            </a:r>
            <a:r>
              <a:rPr sz="1850" spc="-240" dirty="0">
                <a:solidFill>
                  <a:srgbClr val="52584D"/>
                </a:solidFill>
                <a:latin typeface="Gill Sans MT"/>
                <a:cs typeface="Gill Sans MT"/>
              </a:rPr>
              <a:t>’</a:t>
            </a:r>
            <a:r>
              <a:rPr sz="2400" spc="-240" dirty="0">
                <a:solidFill>
                  <a:srgbClr val="52584D"/>
                </a:solidFill>
                <a:latin typeface="Arial Black"/>
                <a:cs typeface="Arial Black"/>
              </a:rPr>
              <a:t>язкıв </a:t>
            </a:r>
            <a:r>
              <a:rPr sz="2400" spc="-455" dirty="0">
                <a:solidFill>
                  <a:srgbClr val="52584D"/>
                </a:solidFill>
                <a:latin typeface="Arial Black"/>
                <a:cs typeface="Arial Black"/>
              </a:rPr>
              <a:t>з </a:t>
            </a:r>
            <a:r>
              <a:rPr sz="2400" spc="-200" dirty="0">
                <a:solidFill>
                  <a:srgbClr val="52584D"/>
                </a:solidFill>
                <a:latin typeface="Arial Black"/>
                <a:cs typeface="Arial Black"/>
              </a:rPr>
              <a:t>благодıйними </a:t>
            </a:r>
            <a:r>
              <a:rPr sz="2400" spc="-229" dirty="0">
                <a:solidFill>
                  <a:srgbClr val="52584D"/>
                </a:solidFill>
                <a:latin typeface="Arial Black"/>
                <a:cs typeface="Arial Black"/>
              </a:rPr>
              <a:t>фондами</a:t>
            </a:r>
            <a:r>
              <a:rPr sz="1850" spc="-229" dirty="0">
                <a:solidFill>
                  <a:srgbClr val="52584D"/>
                </a:solidFill>
                <a:latin typeface="Gill Sans MT"/>
                <a:cs typeface="Gill Sans MT"/>
              </a:rPr>
              <a:t>,  </a:t>
            </a:r>
            <a:r>
              <a:rPr sz="2400" spc="-210" dirty="0">
                <a:solidFill>
                  <a:srgbClr val="52584D"/>
                </a:solidFill>
                <a:latin typeface="Arial Black"/>
                <a:cs typeface="Arial Black"/>
              </a:rPr>
              <a:t>органıзацıями </a:t>
            </a:r>
            <a:r>
              <a:rPr sz="2400" spc="-180" dirty="0">
                <a:solidFill>
                  <a:srgbClr val="52584D"/>
                </a:solidFill>
                <a:latin typeface="Arial Black"/>
                <a:cs typeface="Arial Black"/>
              </a:rPr>
              <a:t>ı </a:t>
            </a:r>
            <a:r>
              <a:rPr sz="2400" spc="-190" dirty="0">
                <a:solidFill>
                  <a:srgbClr val="52584D"/>
                </a:solidFill>
                <a:latin typeface="Arial Black"/>
                <a:cs typeface="Arial Black"/>
              </a:rPr>
              <a:t>об</a:t>
            </a:r>
            <a:r>
              <a:rPr sz="1850" spc="-190" dirty="0">
                <a:solidFill>
                  <a:srgbClr val="52584D"/>
                </a:solidFill>
                <a:latin typeface="Gill Sans MT"/>
                <a:cs typeface="Gill Sans MT"/>
              </a:rPr>
              <a:t>’</a:t>
            </a:r>
            <a:r>
              <a:rPr sz="2400" spc="-190" dirty="0">
                <a:solidFill>
                  <a:srgbClr val="52584D"/>
                </a:solidFill>
                <a:latin typeface="Arial Black"/>
                <a:cs typeface="Arial Black"/>
              </a:rPr>
              <a:t>єднаннями </a:t>
            </a:r>
            <a:r>
              <a:rPr sz="2400" spc="-95" dirty="0">
                <a:solidFill>
                  <a:srgbClr val="52584D"/>
                </a:solidFill>
                <a:latin typeface="Arial Black"/>
                <a:cs typeface="Arial Black"/>
              </a:rPr>
              <a:t>в </a:t>
            </a:r>
            <a:r>
              <a:rPr sz="2400" spc="-195" dirty="0">
                <a:solidFill>
                  <a:srgbClr val="52584D"/>
                </a:solidFill>
                <a:latin typeface="Arial Black"/>
                <a:cs typeface="Arial Black"/>
              </a:rPr>
              <a:t>Українı </a:t>
            </a:r>
            <a:r>
              <a:rPr sz="2400" spc="-170" dirty="0">
                <a:solidFill>
                  <a:srgbClr val="52584D"/>
                </a:solidFill>
                <a:latin typeface="Arial Black"/>
                <a:cs typeface="Arial Black"/>
              </a:rPr>
              <a:t>та </a:t>
            </a:r>
            <a:r>
              <a:rPr sz="2400" spc="-360" dirty="0">
                <a:solidFill>
                  <a:srgbClr val="52584D"/>
                </a:solidFill>
                <a:latin typeface="Arial Black"/>
                <a:cs typeface="Arial Black"/>
              </a:rPr>
              <a:t>за </a:t>
            </a:r>
            <a:r>
              <a:rPr sz="2400" spc="-185" dirty="0">
                <a:solidFill>
                  <a:srgbClr val="52584D"/>
                </a:solidFill>
                <a:latin typeface="Arial Black"/>
                <a:cs typeface="Arial Black"/>
              </a:rPr>
              <a:t>її</a:t>
            </a:r>
            <a:r>
              <a:rPr sz="2400" spc="-195" dirty="0">
                <a:solidFill>
                  <a:srgbClr val="52584D"/>
                </a:solidFill>
                <a:latin typeface="Arial Black"/>
                <a:cs typeface="Arial Black"/>
              </a:rPr>
              <a:t> </a:t>
            </a:r>
            <a:r>
              <a:rPr sz="2400" spc="-220" dirty="0">
                <a:solidFill>
                  <a:srgbClr val="52584D"/>
                </a:solidFill>
                <a:latin typeface="Arial Black"/>
                <a:cs typeface="Arial Black"/>
              </a:rPr>
              <a:t>межами</a:t>
            </a:r>
            <a:r>
              <a:rPr sz="1850" spc="-220" dirty="0">
                <a:solidFill>
                  <a:srgbClr val="52584D"/>
                </a:solidFill>
                <a:latin typeface="Gill Sans MT"/>
                <a:cs typeface="Gill Sans MT"/>
              </a:rPr>
              <a:t>;</a:t>
            </a:r>
            <a:endParaRPr sz="1850">
              <a:latin typeface="Gill Sans MT"/>
              <a:cs typeface="Gill Sans MT"/>
            </a:endParaRPr>
          </a:p>
          <a:p>
            <a:pPr marL="321310" indent="-160020">
              <a:lnSpc>
                <a:spcPct val="100000"/>
              </a:lnSpc>
              <a:spcBef>
                <a:spcPts val="445"/>
              </a:spcBef>
              <a:buSzPct val="77083"/>
              <a:buFont typeface="Gill Sans MT"/>
              <a:buChar char="•"/>
              <a:tabLst>
                <a:tab pos="321945" algn="l"/>
              </a:tabLst>
            </a:pPr>
            <a:r>
              <a:rPr sz="2400" spc="-240" dirty="0">
                <a:solidFill>
                  <a:srgbClr val="52584D"/>
                </a:solidFill>
                <a:latin typeface="Arial Black"/>
                <a:cs typeface="Arial Black"/>
              </a:rPr>
              <a:t>забезпечення </a:t>
            </a:r>
            <a:r>
              <a:rPr sz="2400" spc="-180" dirty="0">
                <a:solidFill>
                  <a:srgbClr val="52584D"/>
                </a:solidFill>
                <a:latin typeface="Arial Black"/>
                <a:cs typeface="Arial Black"/>
              </a:rPr>
              <a:t>ı </a:t>
            </a:r>
            <a:r>
              <a:rPr sz="2400" spc="-290" dirty="0">
                <a:solidFill>
                  <a:srgbClr val="52584D"/>
                </a:solidFill>
                <a:latin typeface="Arial Black"/>
                <a:cs typeface="Arial Black"/>
              </a:rPr>
              <a:t>захист </a:t>
            </a:r>
            <a:r>
              <a:rPr sz="2400" spc="-150" dirty="0">
                <a:solidFill>
                  <a:srgbClr val="52584D"/>
                </a:solidFill>
                <a:latin typeface="Arial Black"/>
                <a:cs typeface="Arial Black"/>
              </a:rPr>
              <a:t>прав </a:t>
            </a:r>
            <a:r>
              <a:rPr sz="2400" spc="-170" dirty="0">
                <a:solidFill>
                  <a:srgbClr val="52584D"/>
                </a:solidFill>
                <a:latin typeface="Arial Black"/>
                <a:cs typeface="Arial Black"/>
              </a:rPr>
              <a:t>та </a:t>
            </a:r>
            <a:r>
              <a:rPr sz="2400" spc="-204" dirty="0">
                <a:solidFill>
                  <a:srgbClr val="52584D"/>
                </a:solidFill>
                <a:latin typeface="Arial Black"/>
                <a:cs typeface="Arial Black"/>
              </a:rPr>
              <a:t>ıнтересıв </a:t>
            </a:r>
            <a:r>
              <a:rPr sz="2400" spc="-200" dirty="0">
                <a:solidFill>
                  <a:srgbClr val="52584D"/>
                </a:solidFill>
                <a:latin typeface="Arial Black"/>
                <a:cs typeface="Arial Black"/>
              </a:rPr>
              <a:t>членıв</a:t>
            </a:r>
            <a:r>
              <a:rPr sz="2400" spc="225" dirty="0">
                <a:solidFill>
                  <a:srgbClr val="52584D"/>
                </a:solidFill>
                <a:latin typeface="Arial Black"/>
                <a:cs typeface="Arial Black"/>
              </a:rPr>
              <a:t> </a:t>
            </a:r>
            <a:r>
              <a:rPr sz="2400" spc="-185" dirty="0">
                <a:solidFill>
                  <a:srgbClr val="52584D"/>
                </a:solidFill>
                <a:latin typeface="Arial Black"/>
                <a:cs typeface="Arial Black"/>
              </a:rPr>
              <a:t>Гуртка</a:t>
            </a:r>
            <a:r>
              <a:rPr sz="1850" spc="-185" dirty="0">
                <a:solidFill>
                  <a:srgbClr val="52584D"/>
                </a:solidFill>
                <a:latin typeface="Gill Sans MT"/>
                <a:cs typeface="Gill Sans MT"/>
              </a:rPr>
              <a:t>.</a:t>
            </a:r>
            <a:endParaRPr sz="185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50">
              <a:latin typeface="Times New Roman"/>
              <a:cs typeface="Times New Roman"/>
            </a:endParaRPr>
          </a:p>
          <a:p>
            <a:pPr marL="1002665" marR="995044" algn="ctr">
              <a:lnSpc>
                <a:spcPct val="115399"/>
              </a:lnSpc>
            </a:pPr>
            <a:r>
              <a:rPr sz="2350" spc="-10" dirty="0">
                <a:latin typeface="Arial"/>
                <a:cs typeface="Arial"/>
              </a:rPr>
              <a:t>Метою діяльності Гуртка </a:t>
            </a:r>
            <a:r>
              <a:rPr sz="2350" spc="-5" dirty="0">
                <a:latin typeface="Arial"/>
                <a:cs typeface="Arial"/>
              </a:rPr>
              <a:t>є </a:t>
            </a:r>
            <a:r>
              <a:rPr sz="2350" spc="-10" dirty="0">
                <a:latin typeface="Arial"/>
                <a:cs typeface="Arial"/>
              </a:rPr>
              <a:t>реалізація наукового  </a:t>
            </a:r>
            <a:r>
              <a:rPr sz="2350" dirty="0">
                <a:latin typeface="Arial"/>
                <a:cs typeface="Arial"/>
              </a:rPr>
              <a:t> </a:t>
            </a:r>
            <a:r>
              <a:rPr sz="2350" spc="-5" dirty="0">
                <a:latin typeface="Arial"/>
                <a:cs typeface="Arial"/>
              </a:rPr>
              <a:t>і </a:t>
            </a:r>
            <a:r>
              <a:rPr sz="2350" spc="-10" dirty="0">
                <a:latin typeface="Arial"/>
                <a:cs typeface="Arial"/>
              </a:rPr>
              <a:t>творчого потенціалу талановитих студентів  Університету</a:t>
            </a:r>
            <a:endParaRPr sz="23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38717"/>
            <a:ext cx="7602220" cy="9610725"/>
          </a:xfrm>
          <a:custGeom>
            <a:avLst/>
            <a:gdLst/>
            <a:ahLst/>
            <a:cxnLst/>
            <a:rect l="l" t="t" r="r" b="b"/>
            <a:pathLst>
              <a:path w="7602220" h="9610725">
                <a:moveTo>
                  <a:pt x="0" y="0"/>
                </a:moveTo>
                <a:lnTo>
                  <a:pt x="7601657" y="0"/>
                </a:lnTo>
                <a:lnTo>
                  <a:pt x="7601657" y="9610724"/>
                </a:lnTo>
                <a:lnTo>
                  <a:pt x="0" y="9610724"/>
                </a:lnTo>
                <a:lnTo>
                  <a:pt x="0" y="0"/>
                </a:lnTo>
                <a:close/>
              </a:path>
            </a:pathLst>
          </a:custGeom>
          <a:solidFill>
            <a:srgbClr val="D9C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14026" y="3314688"/>
            <a:ext cx="8091805" cy="395922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3200" spc="-245" dirty="0">
                <a:solidFill>
                  <a:srgbClr val="D9C1BA"/>
                </a:solidFill>
                <a:latin typeface="Arial Black"/>
                <a:cs typeface="Arial Black"/>
              </a:rPr>
              <a:t>Робота </a:t>
            </a:r>
            <a:r>
              <a:rPr sz="3200" spc="-285" dirty="0">
                <a:solidFill>
                  <a:srgbClr val="D9C1BA"/>
                </a:solidFill>
                <a:latin typeface="Arial Black"/>
                <a:cs typeface="Arial Black"/>
              </a:rPr>
              <a:t>студентського </a:t>
            </a:r>
            <a:r>
              <a:rPr sz="3200" spc="-254" dirty="0">
                <a:solidFill>
                  <a:srgbClr val="D9C1BA"/>
                </a:solidFill>
                <a:latin typeface="Arial Black"/>
                <a:cs typeface="Arial Black"/>
              </a:rPr>
              <a:t>наукового</a:t>
            </a:r>
            <a:r>
              <a:rPr sz="3200" spc="-85" dirty="0">
                <a:solidFill>
                  <a:srgbClr val="D9C1BA"/>
                </a:solidFill>
                <a:latin typeface="Arial Black"/>
                <a:cs typeface="Arial Black"/>
              </a:rPr>
              <a:t> </a:t>
            </a:r>
            <a:r>
              <a:rPr sz="3200" spc="-260" dirty="0">
                <a:solidFill>
                  <a:srgbClr val="D9C1BA"/>
                </a:solidFill>
                <a:latin typeface="Arial Black"/>
                <a:cs typeface="Arial Black"/>
              </a:rPr>
              <a:t>гуртка</a:t>
            </a:r>
            <a:endParaRPr sz="3200">
              <a:latin typeface="Arial Black"/>
              <a:cs typeface="Arial Black"/>
            </a:endParaRPr>
          </a:p>
          <a:p>
            <a:pPr marL="12700" marR="5080">
              <a:lnSpc>
                <a:spcPct val="115199"/>
              </a:lnSpc>
            </a:pPr>
            <a:r>
              <a:rPr sz="2450" spc="-260" dirty="0">
                <a:solidFill>
                  <a:srgbClr val="D9C1BA"/>
                </a:solidFill>
                <a:latin typeface="Gill Sans MT"/>
                <a:cs typeface="Gill Sans MT"/>
              </a:rPr>
              <a:t>«</a:t>
            </a:r>
            <a:r>
              <a:rPr sz="3200" spc="-260" dirty="0">
                <a:solidFill>
                  <a:srgbClr val="D9C1BA"/>
                </a:solidFill>
                <a:latin typeface="Arial Black"/>
                <a:cs typeface="Arial Black"/>
              </a:rPr>
              <a:t>Пıзнай </a:t>
            </a:r>
            <a:r>
              <a:rPr sz="3200" spc="-320" dirty="0">
                <a:solidFill>
                  <a:srgbClr val="D9C1BA"/>
                </a:solidFill>
                <a:latin typeface="Arial Black"/>
                <a:cs typeface="Arial Black"/>
              </a:rPr>
              <a:t>самого </a:t>
            </a:r>
            <a:r>
              <a:rPr sz="3200" spc="-265" dirty="0">
                <a:solidFill>
                  <a:srgbClr val="D9C1BA"/>
                </a:solidFill>
                <a:latin typeface="Arial Black"/>
                <a:cs typeface="Arial Black"/>
              </a:rPr>
              <a:t>себе</a:t>
            </a:r>
            <a:r>
              <a:rPr sz="2450" spc="-265" dirty="0">
                <a:solidFill>
                  <a:srgbClr val="D9C1BA"/>
                </a:solidFill>
                <a:latin typeface="Gill Sans MT"/>
                <a:cs typeface="Gill Sans MT"/>
              </a:rPr>
              <a:t>» </a:t>
            </a:r>
            <a:r>
              <a:rPr sz="3200" spc="-275" dirty="0">
                <a:solidFill>
                  <a:srgbClr val="D9C1BA"/>
                </a:solidFill>
                <a:latin typeface="Arial Black"/>
                <a:cs typeface="Arial Black"/>
              </a:rPr>
              <a:t>спрямована </a:t>
            </a:r>
            <a:r>
              <a:rPr sz="3200" spc="-295" dirty="0">
                <a:solidFill>
                  <a:srgbClr val="D9C1BA"/>
                </a:solidFill>
                <a:latin typeface="Arial Black"/>
                <a:cs typeface="Arial Black"/>
              </a:rPr>
              <a:t>на  </a:t>
            </a:r>
            <a:r>
              <a:rPr sz="3200" spc="-285" dirty="0">
                <a:solidFill>
                  <a:srgbClr val="D9C1BA"/>
                </a:solidFill>
                <a:latin typeface="Arial Black"/>
                <a:cs typeface="Arial Black"/>
              </a:rPr>
              <a:t>поглиблене </a:t>
            </a:r>
            <a:r>
              <a:rPr sz="3200" spc="-210" dirty="0">
                <a:solidFill>
                  <a:srgbClr val="D9C1BA"/>
                </a:solidFill>
                <a:latin typeface="Arial Black"/>
                <a:cs typeface="Arial Black"/>
              </a:rPr>
              <a:t>вивчення </a:t>
            </a:r>
            <a:r>
              <a:rPr sz="3200" spc="-295" dirty="0">
                <a:solidFill>
                  <a:srgbClr val="D9C1BA"/>
                </a:solidFill>
                <a:latin typeface="Arial Black"/>
                <a:cs typeface="Arial Black"/>
              </a:rPr>
              <a:t>актуальних  </a:t>
            </a:r>
            <a:r>
              <a:rPr sz="3200" spc="-440" dirty="0">
                <a:solidFill>
                  <a:srgbClr val="D9C1BA"/>
                </a:solidFill>
                <a:latin typeface="Arial Black"/>
                <a:cs typeface="Arial Black"/>
              </a:rPr>
              <a:t>фıлософських </a:t>
            </a:r>
            <a:r>
              <a:rPr sz="3200" spc="-220" dirty="0">
                <a:solidFill>
                  <a:srgbClr val="D9C1BA"/>
                </a:solidFill>
                <a:latin typeface="Arial Black"/>
                <a:cs typeface="Arial Black"/>
              </a:rPr>
              <a:t>проблем</a:t>
            </a:r>
            <a:r>
              <a:rPr sz="2450" spc="-220" dirty="0">
                <a:solidFill>
                  <a:srgbClr val="D9C1BA"/>
                </a:solidFill>
                <a:latin typeface="Gill Sans MT"/>
                <a:cs typeface="Gill Sans MT"/>
              </a:rPr>
              <a:t>, </a:t>
            </a:r>
            <a:r>
              <a:rPr sz="3200" spc="-305" dirty="0">
                <a:solidFill>
                  <a:srgbClr val="D9C1BA"/>
                </a:solidFill>
                <a:latin typeface="Arial Black"/>
                <a:cs typeface="Arial Black"/>
              </a:rPr>
              <a:t>ознайомлення </a:t>
            </a:r>
            <a:r>
              <a:rPr sz="3200" spc="-605" dirty="0">
                <a:solidFill>
                  <a:srgbClr val="D9C1BA"/>
                </a:solidFill>
                <a:latin typeface="Arial Black"/>
                <a:cs typeface="Arial Black"/>
              </a:rPr>
              <a:t>з  </a:t>
            </a:r>
            <a:r>
              <a:rPr sz="3200" spc="-330" dirty="0">
                <a:solidFill>
                  <a:srgbClr val="D9C1BA"/>
                </a:solidFill>
                <a:latin typeface="Arial Black"/>
                <a:cs typeface="Arial Black"/>
              </a:rPr>
              <a:t>ıсторико</a:t>
            </a:r>
            <a:r>
              <a:rPr sz="2450" spc="-330" dirty="0">
                <a:solidFill>
                  <a:srgbClr val="D9C1BA"/>
                </a:solidFill>
                <a:latin typeface="Gill Sans MT"/>
                <a:cs typeface="Gill Sans MT"/>
              </a:rPr>
              <a:t>-</a:t>
            </a:r>
            <a:r>
              <a:rPr sz="3200" spc="-330" dirty="0">
                <a:solidFill>
                  <a:srgbClr val="D9C1BA"/>
                </a:solidFill>
                <a:latin typeface="Arial Black"/>
                <a:cs typeface="Arial Black"/>
              </a:rPr>
              <a:t>фıлософським </a:t>
            </a:r>
            <a:r>
              <a:rPr sz="3200" spc="-240" dirty="0">
                <a:solidFill>
                  <a:srgbClr val="D9C1BA"/>
                </a:solidFill>
                <a:latin typeface="Arial Black"/>
                <a:cs typeface="Arial Black"/>
              </a:rPr>
              <a:t>досвıдом</a:t>
            </a:r>
            <a:r>
              <a:rPr sz="2450" spc="-240" dirty="0">
                <a:solidFill>
                  <a:srgbClr val="D9C1BA"/>
                </a:solidFill>
                <a:latin typeface="Gill Sans MT"/>
                <a:cs typeface="Gill Sans MT"/>
              </a:rPr>
              <a:t>, </a:t>
            </a:r>
            <a:r>
              <a:rPr sz="3200" spc="-195" dirty="0">
                <a:solidFill>
                  <a:srgbClr val="D9C1BA"/>
                </a:solidFill>
                <a:latin typeface="Arial Black"/>
                <a:cs typeface="Arial Black"/>
              </a:rPr>
              <a:t>що  </a:t>
            </a:r>
            <a:r>
              <a:rPr sz="3200" spc="-315" dirty="0">
                <a:solidFill>
                  <a:srgbClr val="D9C1BA"/>
                </a:solidFill>
                <a:latin typeface="Arial Black"/>
                <a:cs typeface="Arial Black"/>
              </a:rPr>
              <a:t>сприяє </a:t>
            </a:r>
            <a:r>
              <a:rPr sz="3200" spc="-340" dirty="0">
                <a:solidFill>
                  <a:srgbClr val="D9C1BA"/>
                </a:solidFill>
                <a:latin typeface="Arial Black"/>
                <a:cs typeface="Arial Black"/>
              </a:rPr>
              <a:t>формуванню </a:t>
            </a:r>
            <a:r>
              <a:rPr sz="3200" spc="-215" dirty="0">
                <a:solidFill>
                  <a:srgbClr val="D9C1BA"/>
                </a:solidFill>
                <a:latin typeface="Arial Black"/>
                <a:cs typeface="Arial Black"/>
              </a:rPr>
              <a:t>критичної </a:t>
            </a:r>
            <a:r>
              <a:rPr sz="3200" spc="-225" dirty="0">
                <a:solidFill>
                  <a:srgbClr val="D9C1BA"/>
                </a:solidFill>
                <a:latin typeface="Arial Black"/>
                <a:cs typeface="Arial Black"/>
              </a:rPr>
              <a:t>та  </a:t>
            </a:r>
            <a:r>
              <a:rPr sz="3200" spc="-254" dirty="0">
                <a:solidFill>
                  <a:srgbClr val="D9C1BA"/>
                </a:solidFill>
                <a:latin typeface="Arial Black"/>
                <a:cs typeface="Arial Black"/>
              </a:rPr>
              <a:t>аналıтичної </a:t>
            </a:r>
            <a:r>
              <a:rPr sz="3200" spc="-300" dirty="0">
                <a:solidFill>
                  <a:srgbClr val="D9C1BA"/>
                </a:solidFill>
                <a:latin typeface="Arial Black"/>
                <a:cs typeface="Arial Black"/>
              </a:rPr>
              <a:t>думки </a:t>
            </a:r>
            <a:r>
              <a:rPr sz="3200" spc="-325" dirty="0">
                <a:solidFill>
                  <a:srgbClr val="D9C1BA"/>
                </a:solidFill>
                <a:latin typeface="Arial Black"/>
                <a:cs typeface="Arial Black"/>
              </a:rPr>
              <a:t>у</a:t>
            </a:r>
            <a:r>
              <a:rPr sz="3200" spc="-40" dirty="0">
                <a:solidFill>
                  <a:srgbClr val="D9C1BA"/>
                </a:solidFill>
                <a:latin typeface="Arial Black"/>
                <a:cs typeface="Arial Black"/>
              </a:rPr>
              <a:t> </a:t>
            </a:r>
            <a:r>
              <a:rPr sz="3200" spc="-265" dirty="0">
                <a:solidFill>
                  <a:srgbClr val="D9C1BA"/>
                </a:solidFill>
                <a:latin typeface="Arial Black"/>
                <a:cs typeface="Arial Black"/>
              </a:rPr>
              <a:t>студентıв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-12700" y="2829943"/>
            <a:ext cx="4104004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80" dirty="0">
                <a:solidFill>
                  <a:srgbClr val="FEFFF7"/>
                </a:solidFill>
              </a:rPr>
              <a:t>Н</a:t>
            </a:r>
            <a:r>
              <a:rPr spc="-495" dirty="0">
                <a:solidFill>
                  <a:srgbClr val="FEFFF7"/>
                </a:solidFill>
              </a:rPr>
              <a:t>А</a:t>
            </a:r>
            <a:r>
              <a:rPr spc="-620" dirty="0">
                <a:solidFill>
                  <a:srgbClr val="FEFFF7"/>
                </a:solidFill>
              </a:rPr>
              <a:t>У</a:t>
            </a:r>
            <a:r>
              <a:rPr spc="275" dirty="0">
                <a:solidFill>
                  <a:srgbClr val="FEFFF7"/>
                </a:solidFill>
              </a:rPr>
              <a:t>К</a:t>
            </a:r>
            <a:r>
              <a:rPr spc="-894" dirty="0">
                <a:solidFill>
                  <a:srgbClr val="FEFFF7"/>
                </a:solidFill>
              </a:rPr>
              <a:t>О</a:t>
            </a:r>
            <a:r>
              <a:rPr spc="-210" dirty="0">
                <a:solidFill>
                  <a:srgbClr val="FEFFF7"/>
                </a:solidFill>
              </a:rPr>
              <a:t>В</a:t>
            </a:r>
            <a:r>
              <a:rPr spc="-495" dirty="0">
                <a:solidFill>
                  <a:srgbClr val="FEFFF7"/>
                </a:solidFill>
              </a:rPr>
              <a:t>А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-12700" y="4087243"/>
            <a:ext cx="752157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0" spc="-440" dirty="0">
                <a:solidFill>
                  <a:srgbClr val="FEFFF7"/>
                </a:solidFill>
                <a:latin typeface="Arial Narrow"/>
                <a:cs typeface="Arial Narrow"/>
              </a:rPr>
              <a:t>СПРЯМОВАНІСТЬ</a:t>
            </a:r>
            <a:endParaRPr sz="90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-12700" y="5344543"/>
            <a:ext cx="314706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0" spc="-470" dirty="0">
                <a:solidFill>
                  <a:srgbClr val="FEFFF7"/>
                </a:solidFill>
                <a:latin typeface="Arial Narrow"/>
                <a:cs typeface="Arial Narrow"/>
              </a:rPr>
              <a:t>Г</a:t>
            </a:r>
            <a:r>
              <a:rPr sz="9000" spc="-620" dirty="0">
                <a:solidFill>
                  <a:srgbClr val="FEFFF7"/>
                </a:solidFill>
                <a:latin typeface="Arial Narrow"/>
                <a:cs typeface="Arial Narrow"/>
              </a:rPr>
              <a:t>У</a:t>
            </a:r>
            <a:r>
              <a:rPr sz="9000" spc="-605" dirty="0">
                <a:solidFill>
                  <a:srgbClr val="FEFFF7"/>
                </a:solidFill>
                <a:latin typeface="Arial Narrow"/>
                <a:cs typeface="Arial Narrow"/>
              </a:rPr>
              <a:t>Р</a:t>
            </a:r>
            <a:r>
              <a:rPr sz="9000" spc="-795" dirty="0">
                <a:solidFill>
                  <a:srgbClr val="FEFFF7"/>
                </a:solidFill>
                <a:latin typeface="Arial Narrow"/>
                <a:cs typeface="Arial Narrow"/>
              </a:rPr>
              <a:t>Т</a:t>
            </a:r>
            <a:r>
              <a:rPr sz="9000" spc="275" dirty="0">
                <a:solidFill>
                  <a:srgbClr val="FEFFF7"/>
                </a:solidFill>
                <a:latin typeface="Arial Narrow"/>
                <a:cs typeface="Arial Narrow"/>
              </a:rPr>
              <a:t>К</a:t>
            </a:r>
            <a:r>
              <a:rPr sz="9000" spc="-495" dirty="0">
                <a:solidFill>
                  <a:srgbClr val="FEFFF7"/>
                </a:solidFill>
                <a:latin typeface="Arial Narrow"/>
                <a:cs typeface="Arial Narrow"/>
              </a:rPr>
              <a:t>А</a:t>
            </a:r>
            <a:endParaRPr sz="90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6000" y="2833099"/>
            <a:ext cx="5014595" cy="391160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 marR="5080">
              <a:lnSpc>
                <a:spcPts val="9900"/>
              </a:lnSpc>
              <a:spcBef>
                <a:spcPts val="1180"/>
              </a:spcBef>
            </a:pPr>
            <a:r>
              <a:rPr sz="9000" spc="-310" dirty="0">
                <a:solidFill>
                  <a:srgbClr val="D9C1BA"/>
                </a:solidFill>
                <a:latin typeface="Arial Narrow"/>
                <a:cs typeface="Arial Narrow"/>
              </a:rPr>
              <a:t>ЗАХОДИ  </a:t>
            </a:r>
            <a:r>
              <a:rPr sz="9000" spc="-180" dirty="0">
                <a:solidFill>
                  <a:srgbClr val="D9C1BA"/>
                </a:solidFill>
                <a:latin typeface="Arial Narrow"/>
                <a:cs typeface="Arial Narrow"/>
              </a:rPr>
              <a:t>П</a:t>
            </a:r>
            <a:r>
              <a:rPr sz="9000" spc="-605" dirty="0">
                <a:solidFill>
                  <a:srgbClr val="D9C1BA"/>
                </a:solidFill>
                <a:latin typeface="Arial Narrow"/>
                <a:cs typeface="Arial Narrow"/>
              </a:rPr>
              <a:t>Р</a:t>
            </a:r>
            <a:r>
              <a:rPr sz="9000" spc="-894" dirty="0">
                <a:solidFill>
                  <a:srgbClr val="D9C1BA"/>
                </a:solidFill>
                <a:latin typeface="Arial Narrow"/>
                <a:cs typeface="Arial Narrow"/>
              </a:rPr>
              <a:t>О</a:t>
            </a:r>
            <a:r>
              <a:rPr sz="9000" spc="-210" dirty="0">
                <a:solidFill>
                  <a:srgbClr val="D9C1BA"/>
                </a:solidFill>
                <a:latin typeface="Arial Narrow"/>
                <a:cs typeface="Arial Narrow"/>
              </a:rPr>
              <a:t>В</a:t>
            </a:r>
            <a:r>
              <a:rPr sz="9000" spc="-1260" dirty="0">
                <a:solidFill>
                  <a:srgbClr val="D9C1BA"/>
                </a:solidFill>
                <a:latin typeface="Arial Narrow"/>
                <a:cs typeface="Arial Narrow"/>
              </a:rPr>
              <a:t>Е</a:t>
            </a:r>
            <a:r>
              <a:rPr sz="9000" spc="645" dirty="0">
                <a:solidFill>
                  <a:srgbClr val="D9C1BA"/>
                </a:solidFill>
                <a:latin typeface="Arial Narrow"/>
                <a:cs typeface="Arial Narrow"/>
              </a:rPr>
              <a:t>Д</a:t>
            </a:r>
            <a:r>
              <a:rPr sz="9000" spc="-1260" dirty="0">
                <a:solidFill>
                  <a:srgbClr val="D9C1BA"/>
                </a:solidFill>
                <a:latin typeface="Arial Narrow"/>
                <a:cs typeface="Arial Narrow"/>
              </a:rPr>
              <a:t>Е</a:t>
            </a:r>
            <a:r>
              <a:rPr sz="9000" spc="-280" dirty="0">
                <a:solidFill>
                  <a:srgbClr val="D9C1BA"/>
                </a:solidFill>
                <a:latin typeface="Arial Narrow"/>
                <a:cs typeface="Arial Narrow"/>
              </a:rPr>
              <a:t>Н</a:t>
            </a:r>
            <a:r>
              <a:rPr sz="9000" spc="175" dirty="0">
                <a:solidFill>
                  <a:srgbClr val="D9C1BA"/>
                </a:solidFill>
                <a:latin typeface="Arial Narrow"/>
                <a:cs typeface="Arial Narrow"/>
              </a:rPr>
              <a:t>І  </a:t>
            </a:r>
            <a:r>
              <a:rPr sz="9000" spc="-475" dirty="0">
                <a:solidFill>
                  <a:srgbClr val="D9C1BA"/>
                </a:solidFill>
                <a:latin typeface="Arial Narrow"/>
                <a:cs typeface="Arial Narrow"/>
              </a:rPr>
              <a:t>ГУРТКОМ</a:t>
            </a:r>
            <a:endParaRPr sz="90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30903" y="1416050"/>
            <a:ext cx="4829175" cy="1282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spc="-180" dirty="0">
                <a:solidFill>
                  <a:srgbClr val="52584D"/>
                </a:solidFill>
                <a:latin typeface="Arial Black"/>
                <a:cs typeface="Arial Black"/>
              </a:rPr>
              <a:t>Читання </a:t>
            </a:r>
            <a:r>
              <a:rPr sz="2400" spc="-170" dirty="0">
                <a:solidFill>
                  <a:srgbClr val="52584D"/>
                </a:solidFill>
                <a:latin typeface="Arial Black"/>
                <a:cs typeface="Arial Black"/>
              </a:rPr>
              <a:t>та </a:t>
            </a:r>
            <a:r>
              <a:rPr sz="2400" spc="-165" dirty="0">
                <a:solidFill>
                  <a:srgbClr val="52584D"/>
                </a:solidFill>
                <a:latin typeface="Arial Black"/>
                <a:cs typeface="Arial Black"/>
              </a:rPr>
              <a:t>обговорення  </a:t>
            </a:r>
            <a:r>
              <a:rPr sz="2400" spc="-330" dirty="0">
                <a:solidFill>
                  <a:srgbClr val="52584D"/>
                </a:solidFill>
                <a:latin typeface="Arial Black"/>
                <a:cs typeface="Arial Black"/>
              </a:rPr>
              <a:t>фıлософських </a:t>
            </a:r>
            <a:r>
              <a:rPr sz="2400" spc="-170" dirty="0">
                <a:solidFill>
                  <a:srgbClr val="52584D"/>
                </a:solidFill>
                <a:latin typeface="Arial Black"/>
                <a:cs typeface="Arial Black"/>
              </a:rPr>
              <a:t>текстıв</a:t>
            </a:r>
            <a:r>
              <a:rPr sz="1850" spc="-170" dirty="0">
                <a:solidFill>
                  <a:srgbClr val="52584D"/>
                </a:solidFill>
                <a:latin typeface="Gill Sans MT"/>
                <a:cs typeface="Gill Sans MT"/>
              </a:rPr>
              <a:t>,  </a:t>
            </a:r>
            <a:r>
              <a:rPr sz="2400" spc="-175" dirty="0">
                <a:solidFill>
                  <a:srgbClr val="52584D"/>
                </a:solidFill>
                <a:latin typeface="Arial Black"/>
                <a:cs typeface="Arial Black"/>
              </a:rPr>
              <a:t>вıдвıдування </a:t>
            </a:r>
            <a:r>
              <a:rPr sz="2400" spc="-195" dirty="0">
                <a:solidFill>
                  <a:srgbClr val="52584D"/>
                </a:solidFill>
                <a:latin typeface="Arial Black"/>
                <a:cs typeface="Arial Black"/>
              </a:rPr>
              <a:t>виставок </a:t>
            </a:r>
            <a:r>
              <a:rPr sz="2400" spc="-170" dirty="0">
                <a:solidFill>
                  <a:srgbClr val="52584D"/>
                </a:solidFill>
                <a:latin typeface="Arial Black"/>
                <a:cs typeface="Arial Black"/>
              </a:rPr>
              <a:t>та</a:t>
            </a:r>
            <a:r>
              <a:rPr sz="2400" spc="-70" dirty="0">
                <a:solidFill>
                  <a:srgbClr val="52584D"/>
                </a:solidFill>
                <a:latin typeface="Arial Black"/>
                <a:cs typeface="Arial Black"/>
              </a:rPr>
              <a:t> </a:t>
            </a:r>
            <a:r>
              <a:rPr sz="2400" spc="-245" dirty="0">
                <a:solidFill>
                  <a:srgbClr val="52584D"/>
                </a:solidFill>
                <a:latin typeface="Arial Black"/>
                <a:cs typeface="Arial Black"/>
              </a:rPr>
              <a:t>музеїв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30903" y="4465954"/>
            <a:ext cx="5110480" cy="1282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spc="-180" dirty="0">
                <a:solidFill>
                  <a:srgbClr val="52584D"/>
                </a:solidFill>
                <a:latin typeface="Arial Black"/>
                <a:cs typeface="Arial Black"/>
              </a:rPr>
              <a:t>Участь </a:t>
            </a:r>
            <a:r>
              <a:rPr sz="2400" spc="-245" dirty="0">
                <a:solidFill>
                  <a:srgbClr val="52584D"/>
                </a:solidFill>
                <a:latin typeface="Arial Black"/>
                <a:cs typeface="Arial Black"/>
              </a:rPr>
              <a:t>у конференцıях </a:t>
            </a:r>
            <a:r>
              <a:rPr sz="2400" spc="-170" dirty="0">
                <a:solidFill>
                  <a:srgbClr val="52584D"/>
                </a:solidFill>
                <a:latin typeface="Arial Black"/>
                <a:cs typeface="Arial Black"/>
              </a:rPr>
              <a:t>та </a:t>
            </a:r>
            <a:r>
              <a:rPr sz="2400" spc="-235" dirty="0">
                <a:solidFill>
                  <a:srgbClr val="52584D"/>
                </a:solidFill>
                <a:latin typeface="Arial Black"/>
                <a:cs typeface="Arial Black"/>
              </a:rPr>
              <a:t>круглих  </a:t>
            </a:r>
            <a:r>
              <a:rPr sz="2400" spc="-220" dirty="0">
                <a:solidFill>
                  <a:srgbClr val="52584D"/>
                </a:solidFill>
                <a:latin typeface="Arial Black"/>
                <a:cs typeface="Arial Black"/>
              </a:rPr>
              <a:t>столах</a:t>
            </a:r>
            <a:r>
              <a:rPr sz="1850" spc="-220" dirty="0">
                <a:solidFill>
                  <a:srgbClr val="52584D"/>
                </a:solidFill>
                <a:latin typeface="Gill Sans MT"/>
                <a:cs typeface="Gill Sans MT"/>
              </a:rPr>
              <a:t>, </a:t>
            </a:r>
            <a:r>
              <a:rPr sz="2400" spc="-175" dirty="0">
                <a:solidFill>
                  <a:srgbClr val="52584D"/>
                </a:solidFill>
                <a:latin typeface="Arial Black"/>
                <a:cs typeface="Arial Black"/>
              </a:rPr>
              <a:t>науково</a:t>
            </a:r>
            <a:r>
              <a:rPr sz="1850" spc="-175" dirty="0">
                <a:solidFill>
                  <a:srgbClr val="52584D"/>
                </a:solidFill>
                <a:latin typeface="Gill Sans MT"/>
                <a:cs typeface="Gill Sans MT"/>
              </a:rPr>
              <a:t>-</a:t>
            </a:r>
            <a:r>
              <a:rPr sz="2400" spc="-175" dirty="0">
                <a:solidFill>
                  <a:srgbClr val="52584D"/>
                </a:solidFill>
                <a:latin typeface="Arial Black"/>
                <a:cs typeface="Arial Black"/>
              </a:rPr>
              <a:t>методологıчних  </a:t>
            </a:r>
            <a:r>
              <a:rPr sz="2400" spc="-220" dirty="0">
                <a:solidFill>
                  <a:srgbClr val="52584D"/>
                </a:solidFill>
                <a:latin typeface="Arial Black"/>
                <a:cs typeface="Arial Black"/>
              </a:rPr>
              <a:t>семıнарах</a:t>
            </a:r>
            <a:r>
              <a:rPr sz="1850" spc="-220" dirty="0">
                <a:solidFill>
                  <a:srgbClr val="52584D"/>
                </a:solidFill>
                <a:latin typeface="Gill Sans MT"/>
                <a:cs typeface="Gill Sans MT"/>
              </a:rPr>
              <a:t>,</a:t>
            </a:r>
            <a:r>
              <a:rPr sz="1850" spc="-160" dirty="0">
                <a:solidFill>
                  <a:srgbClr val="52584D"/>
                </a:solidFill>
                <a:latin typeface="Gill Sans MT"/>
                <a:cs typeface="Gill Sans MT"/>
              </a:rPr>
              <a:t> </a:t>
            </a:r>
            <a:r>
              <a:rPr sz="2400" spc="-225" dirty="0">
                <a:solidFill>
                  <a:srgbClr val="52584D"/>
                </a:solidFill>
                <a:latin typeface="Arial Black"/>
                <a:cs typeface="Arial Black"/>
              </a:rPr>
              <a:t>олıмпıадах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30903" y="8007805"/>
            <a:ext cx="48399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20" dirty="0">
                <a:solidFill>
                  <a:srgbClr val="52584D"/>
                </a:solidFill>
                <a:latin typeface="Arial Black"/>
                <a:cs typeface="Arial Black"/>
              </a:rPr>
              <a:t>Написання </a:t>
            </a:r>
            <a:r>
              <a:rPr sz="2400" spc="-315" dirty="0">
                <a:solidFill>
                  <a:srgbClr val="52584D"/>
                </a:solidFill>
                <a:latin typeface="Arial Black"/>
                <a:cs typeface="Arial Black"/>
              </a:rPr>
              <a:t>есе </a:t>
            </a:r>
            <a:r>
              <a:rPr sz="2400" spc="-170" dirty="0">
                <a:solidFill>
                  <a:srgbClr val="52584D"/>
                </a:solidFill>
                <a:latin typeface="Arial Black"/>
                <a:cs typeface="Arial Black"/>
              </a:rPr>
              <a:t>та </a:t>
            </a:r>
            <a:r>
              <a:rPr sz="2400" spc="-150" dirty="0">
                <a:solidFill>
                  <a:srgbClr val="52584D"/>
                </a:solidFill>
                <a:latin typeface="Arial Black"/>
                <a:cs typeface="Arial Black"/>
              </a:rPr>
              <a:t>творчих</a:t>
            </a:r>
            <a:r>
              <a:rPr sz="2400" spc="-409" dirty="0">
                <a:solidFill>
                  <a:srgbClr val="52584D"/>
                </a:solidFill>
                <a:latin typeface="Arial Black"/>
                <a:cs typeface="Arial Black"/>
              </a:rPr>
              <a:t> </a:t>
            </a:r>
            <a:r>
              <a:rPr sz="2400" spc="-140" dirty="0">
                <a:solidFill>
                  <a:srgbClr val="52584D"/>
                </a:solidFill>
                <a:latin typeface="Arial Black"/>
                <a:cs typeface="Arial Black"/>
              </a:rPr>
              <a:t>робıт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990625" y="2238255"/>
            <a:ext cx="214629" cy="330835"/>
          </a:xfrm>
          <a:custGeom>
            <a:avLst/>
            <a:gdLst/>
            <a:ahLst/>
            <a:cxnLst/>
            <a:rect l="l" t="t" r="r" b="b"/>
            <a:pathLst>
              <a:path w="214629" h="330835">
                <a:moveTo>
                  <a:pt x="120451" y="330433"/>
                </a:moveTo>
                <a:lnTo>
                  <a:pt x="97255" y="293366"/>
                </a:lnTo>
                <a:lnTo>
                  <a:pt x="70396" y="261304"/>
                </a:lnTo>
                <a:lnTo>
                  <a:pt x="39523" y="232845"/>
                </a:lnTo>
                <a:lnTo>
                  <a:pt x="4282" y="206587"/>
                </a:lnTo>
                <a:lnTo>
                  <a:pt x="1070" y="204986"/>
                </a:lnTo>
                <a:lnTo>
                  <a:pt x="4550" y="200448"/>
                </a:lnTo>
                <a:lnTo>
                  <a:pt x="29088" y="151149"/>
                </a:lnTo>
                <a:lnTo>
                  <a:pt x="52496" y="101325"/>
                </a:lnTo>
                <a:lnTo>
                  <a:pt x="74750" y="50950"/>
                </a:lnTo>
                <a:lnTo>
                  <a:pt x="95825" y="0"/>
                </a:lnTo>
                <a:lnTo>
                  <a:pt x="115482" y="47534"/>
                </a:lnTo>
                <a:lnTo>
                  <a:pt x="142266" y="91416"/>
                </a:lnTo>
                <a:lnTo>
                  <a:pt x="175473" y="130693"/>
                </a:lnTo>
                <a:lnTo>
                  <a:pt x="214402" y="164416"/>
                </a:lnTo>
                <a:lnTo>
                  <a:pt x="185607" y="202329"/>
                </a:lnTo>
                <a:lnTo>
                  <a:pt x="159095" y="243321"/>
                </a:lnTo>
                <a:lnTo>
                  <a:pt x="136749" y="286364"/>
                </a:lnTo>
                <a:lnTo>
                  <a:pt x="120451" y="330433"/>
                </a:lnTo>
                <a:close/>
              </a:path>
              <a:path w="214629" h="330835">
                <a:moveTo>
                  <a:pt x="0" y="206320"/>
                </a:moveTo>
                <a:lnTo>
                  <a:pt x="1034" y="204986"/>
                </a:lnTo>
                <a:lnTo>
                  <a:pt x="0" y="20632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978312" y="2229101"/>
            <a:ext cx="239395" cy="349250"/>
          </a:xfrm>
          <a:custGeom>
            <a:avLst/>
            <a:gdLst/>
            <a:ahLst/>
            <a:cxnLst/>
            <a:rect l="l" t="t" r="r" b="b"/>
            <a:pathLst>
              <a:path w="239395" h="349250">
                <a:moveTo>
                  <a:pt x="0" y="226952"/>
                </a:moveTo>
                <a:lnTo>
                  <a:pt x="3479" y="216809"/>
                </a:lnTo>
                <a:lnTo>
                  <a:pt x="6458" y="213022"/>
                </a:lnTo>
                <a:lnTo>
                  <a:pt x="12421" y="204452"/>
                </a:lnTo>
                <a:lnTo>
                  <a:pt x="17465" y="194956"/>
                </a:lnTo>
                <a:lnTo>
                  <a:pt x="22007" y="185109"/>
                </a:lnTo>
                <a:lnTo>
                  <a:pt x="26499" y="175438"/>
                </a:lnTo>
                <a:lnTo>
                  <a:pt x="45432" y="135690"/>
                </a:lnTo>
                <a:lnTo>
                  <a:pt x="64110" y="94961"/>
                </a:lnTo>
                <a:lnTo>
                  <a:pt x="87908" y="39636"/>
                </a:lnTo>
                <a:lnTo>
                  <a:pt x="99305" y="11823"/>
                </a:lnTo>
                <a:lnTo>
                  <a:pt x="102538" y="7481"/>
                </a:lnTo>
                <a:lnTo>
                  <a:pt x="108305" y="2514"/>
                </a:lnTo>
                <a:lnTo>
                  <a:pt x="114323" y="0"/>
                </a:lnTo>
                <a:lnTo>
                  <a:pt x="118309" y="3015"/>
                </a:lnTo>
                <a:lnTo>
                  <a:pt x="119981" y="7018"/>
                </a:lnTo>
                <a:lnTo>
                  <a:pt x="117774" y="7018"/>
                </a:lnTo>
                <a:lnTo>
                  <a:pt x="111350" y="9954"/>
                </a:lnTo>
                <a:lnTo>
                  <a:pt x="105193" y="12890"/>
                </a:lnTo>
                <a:lnTo>
                  <a:pt x="98769" y="15826"/>
                </a:lnTo>
                <a:lnTo>
                  <a:pt x="106496" y="34355"/>
                </a:lnTo>
                <a:lnTo>
                  <a:pt x="80171" y="95336"/>
                </a:lnTo>
                <a:lnTo>
                  <a:pt x="60083" y="138872"/>
                </a:lnTo>
                <a:lnTo>
                  <a:pt x="34508" y="191298"/>
                </a:lnTo>
                <a:lnTo>
                  <a:pt x="26127" y="206666"/>
                </a:lnTo>
                <a:lnTo>
                  <a:pt x="16060" y="206666"/>
                </a:lnTo>
                <a:lnTo>
                  <a:pt x="17666" y="214140"/>
                </a:lnTo>
                <a:lnTo>
                  <a:pt x="18736" y="217610"/>
                </a:lnTo>
                <a:lnTo>
                  <a:pt x="40692" y="217610"/>
                </a:lnTo>
                <a:lnTo>
                  <a:pt x="42709" y="219240"/>
                </a:lnTo>
                <a:lnTo>
                  <a:pt x="47622" y="223482"/>
                </a:lnTo>
                <a:lnTo>
                  <a:pt x="10974" y="223482"/>
                </a:lnTo>
                <a:lnTo>
                  <a:pt x="9100" y="224016"/>
                </a:lnTo>
                <a:lnTo>
                  <a:pt x="0" y="226952"/>
                </a:lnTo>
                <a:close/>
              </a:path>
              <a:path w="239395" h="349250">
                <a:moveTo>
                  <a:pt x="106496" y="34355"/>
                </a:moveTo>
                <a:lnTo>
                  <a:pt x="98769" y="15826"/>
                </a:lnTo>
                <a:lnTo>
                  <a:pt x="105193" y="12890"/>
                </a:lnTo>
                <a:lnTo>
                  <a:pt x="111350" y="9954"/>
                </a:lnTo>
                <a:lnTo>
                  <a:pt x="117774" y="7018"/>
                </a:lnTo>
                <a:lnTo>
                  <a:pt x="106496" y="34355"/>
                </a:lnTo>
                <a:close/>
              </a:path>
              <a:path w="239395" h="349250">
                <a:moveTo>
                  <a:pt x="215025" y="179083"/>
                </a:moveTo>
                <a:lnTo>
                  <a:pt x="178756" y="147421"/>
                </a:lnTo>
                <a:lnTo>
                  <a:pt x="145578" y="107910"/>
                </a:lnTo>
                <a:lnTo>
                  <a:pt x="118773" y="63795"/>
                </a:lnTo>
                <a:lnTo>
                  <a:pt x="106496" y="34355"/>
                </a:lnTo>
                <a:lnTo>
                  <a:pt x="117774" y="7018"/>
                </a:lnTo>
                <a:lnTo>
                  <a:pt x="119981" y="7018"/>
                </a:lnTo>
                <a:lnTo>
                  <a:pt x="137991" y="50149"/>
                </a:lnTo>
                <a:lnTo>
                  <a:pt x="164549" y="93430"/>
                </a:lnTo>
                <a:lnTo>
                  <a:pt x="197430" y="132207"/>
                </a:lnTo>
                <a:lnTo>
                  <a:pt x="236084" y="165829"/>
                </a:lnTo>
                <a:lnTo>
                  <a:pt x="239028" y="168232"/>
                </a:lnTo>
                <a:lnTo>
                  <a:pt x="236654" y="171434"/>
                </a:lnTo>
                <a:lnTo>
                  <a:pt x="220826" y="171434"/>
                </a:lnTo>
                <a:lnTo>
                  <a:pt x="215025" y="179083"/>
                </a:lnTo>
                <a:close/>
              </a:path>
              <a:path w="239395" h="349250">
                <a:moveTo>
                  <a:pt x="217882" y="181577"/>
                </a:moveTo>
                <a:lnTo>
                  <a:pt x="215025" y="179083"/>
                </a:lnTo>
                <a:lnTo>
                  <a:pt x="220826" y="171434"/>
                </a:lnTo>
                <a:lnTo>
                  <a:pt x="219756" y="174904"/>
                </a:lnTo>
                <a:lnTo>
                  <a:pt x="218953" y="178107"/>
                </a:lnTo>
                <a:lnTo>
                  <a:pt x="217882" y="181577"/>
                </a:lnTo>
                <a:close/>
              </a:path>
              <a:path w="239395" h="349250">
                <a:moveTo>
                  <a:pt x="228910" y="181577"/>
                </a:moveTo>
                <a:lnTo>
                  <a:pt x="217882" y="181577"/>
                </a:lnTo>
                <a:lnTo>
                  <a:pt x="218953" y="178107"/>
                </a:lnTo>
                <a:lnTo>
                  <a:pt x="219756" y="174904"/>
                </a:lnTo>
                <a:lnTo>
                  <a:pt x="220826" y="171434"/>
                </a:lnTo>
                <a:lnTo>
                  <a:pt x="236654" y="171434"/>
                </a:lnTo>
                <a:lnTo>
                  <a:pt x="234478" y="174370"/>
                </a:lnTo>
                <a:lnTo>
                  <a:pt x="233139" y="175972"/>
                </a:lnTo>
                <a:lnTo>
                  <a:pt x="228910" y="181577"/>
                </a:lnTo>
                <a:close/>
              </a:path>
              <a:path w="239395" h="349250">
                <a:moveTo>
                  <a:pt x="136816" y="343704"/>
                </a:moveTo>
                <a:lnTo>
                  <a:pt x="141320" y="338470"/>
                </a:lnTo>
                <a:lnTo>
                  <a:pt x="141864" y="331847"/>
                </a:lnTo>
                <a:lnTo>
                  <a:pt x="133211" y="317202"/>
                </a:lnTo>
                <a:lnTo>
                  <a:pt x="141216" y="295823"/>
                </a:lnTo>
                <a:lnTo>
                  <a:pt x="164047" y="252108"/>
                </a:lnTo>
                <a:lnTo>
                  <a:pt x="191044" y="210695"/>
                </a:lnTo>
                <a:lnTo>
                  <a:pt x="215025" y="179083"/>
                </a:lnTo>
                <a:lnTo>
                  <a:pt x="217882" y="181577"/>
                </a:lnTo>
                <a:lnTo>
                  <a:pt x="228910" y="181577"/>
                </a:lnTo>
                <a:lnTo>
                  <a:pt x="205152" y="213072"/>
                </a:lnTo>
                <a:lnTo>
                  <a:pt x="179940" y="252175"/>
                </a:lnTo>
                <a:lnTo>
                  <a:pt x="158610" y="293529"/>
                </a:lnTo>
                <a:lnTo>
                  <a:pt x="142399" y="337185"/>
                </a:lnTo>
                <a:lnTo>
                  <a:pt x="138083" y="342928"/>
                </a:lnTo>
                <a:lnTo>
                  <a:pt x="136816" y="343704"/>
                </a:lnTo>
                <a:close/>
              </a:path>
              <a:path w="239395" h="349250">
                <a:moveTo>
                  <a:pt x="18736" y="217610"/>
                </a:moveTo>
                <a:lnTo>
                  <a:pt x="17666" y="214140"/>
                </a:lnTo>
                <a:lnTo>
                  <a:pt x="16060" y="206666"/>
                </a:lnTo>
                <a:lnTo>
                  <a:pt x="24943" y="207221"/>
                </a:lnTo>
                <a:lnTo>
                  <a:pt x="25593" y="207581"/>
                </a:lnTo>
                <a:lnTo>
                  <a:pt x="24663" y="209173"/>
                </a:lnTo>
                <a:lnTo>
                  <a:pt x="18736" y="217610"/>
                </a:lnTo>
                <a:close/>
              </a:path>
              <a:path w="239395" h="349250">
                <a:moveTo>
                  <a:pt x="25593" y="207581"/>
                </a:moveTo>
                <a:lnTo>
                  <a:pt x="24943" y="207221"/>
                </a:lnTo>
                <a:lnTo>
                  <a:pt x="16060" y="206666"/>
                </a:lnTo>
                <a:lnTo>
                  <a:pt x="26127" y="206666"/>
                </a:lnTo>
                <a:lnTo>
                  <a:pt x="25593" y="207581"/>
                </a:lnTo>
                <a:close/>
              </a:path>
              <a:path w="239395" h="349250">
                <a:moveTo>
                  <a:pt x="40692" y="217610"/>
                </a:moveTo>
                <a:lnTo>
                  <a:pt x="18736" y="217610"/>
                </a:lnTo>
                <a:lnTo>
                  <a:pt x="24663" y="209173"/>
                </a:lnTo>
                <a:lnTo>
                  <a:pt x="25593" y="207581"/>
                </a:lnTo>
                <a:lnTo>
                  <a:pt x="34127" y="212305"/>
                </a:lnTo>
                <a:lnTo>
                  <a:pt x="40692" y="217610"/>
                </a:lnTo>
                <a:close/>
              </a:path>
              <a:path w="239395" h="349250">
                <a:moveTo>
                  <a:pt x="124904" y="347631"/>
                </a:moveTo>
                <a:lnTo>
                  <a:pt x="123930" y="347328"/>
                </a:lnTo>
                <a:lnTo>
                  <a:pt x="113136" y="328832"/>
                </a:lnTo>
                <a:lnTo>
                  <a:pt x="101212" y="311062"/>
                </a:lnTo>
                <a:lnTo>
                  <a:pt x="73876" y="278198"/>
                </a:lnTo>
                <a:lnTo>
                  <a:pt x="43094" y="249639"/>
                </a:lnTo>
                <a:lnTo>
                  <a:pt x="22751" y="234158"/>
                </a:lnTo>
                <a:lnTo>
                  <a:pt x="10974" y="223482"/>
                </a:lnTo>
                <a:lnTo>
                  <a:pt x="47622" y="223482"/>
                </a:lnTo>
                <a:lnTo>
                  <a:pt x="49786" y="225350"/>
                </a:lnTo>
                <a:lnTo>
                  <a:pt x="58916" y="232619"/>
                </a:lnTo>
                <a:lnTo>
                  <a:pt x="101212" y="273181"/>
                </a:lnTo>
                <a:lnTo>
                  <a:pt x="129719" y="311291"/>
                </a:lnTo>
                <a:lnTo>
                  <a:pt x="133211" y="317202"/>
                </a:lnTo>
                <a:lnTo>
                  <a:pt x="123930" y="341990"/>
                </a:lnTo>
                <a:lnTo>
                  <a:pt x="124904" y="347631"/>
                </a:lnTo>
                <a:close/>
              </a:path>
              <a:path w="239395" h="349250">
                <a:moveTo>
                  <a:pt x="125353" y="347772"/>
                </a:moveTo>
                <a:lnTo>
                  <a:pt x="124904" y="347631"/>
                </a:lnTo>
                <a:lnTo>
                  <a:pt x="123930" y="341990"/>
                </a:lnTo>
                <a:lnTo>
                  <a:pt x="133211" y="317202"/>
                </a:lnTo>
                <a:lnTo>
                  <a:pt x="141864" y="331847"/>
                </a:lnTo>
                <a:lnTo>
                  <a:pt x="141320" y="338470"/>
                </a:lnTo>
                <a:lnTo>
                  <a:pt x="136816" y="343704"/>
                </a:lnTo>
                <a:lnTo>
                  <a:pt x="130957" y="347294"/>
                </a:lnTo>
                <a:lnTo>
                  <a:pt x="125353" y="347772"/>
                </a:lnTo>
                <a:close/>
              </a:path>
              <a:path w="239395" h="349250">
                <a:moveTo>
                  <a:pt x="128690" y="348812"/>
                </a:moveTo>
                <a:lnTo>
                  <a:pt x="125353" y="347772"/>
                </a:lnTo>
                <a:lnTo>
                  <a:pt x="130957" y="347294"/>
                </a:lnTo>
                <a:lnTo>
                  <a:pt x="136816" y="343704"/>
                </a:lnTo>
                <a:lnTo>
                  <a:pt x="135708" y="344992"/>
                </a:lnTo>
                <a:lnTo>
                  <a:pt x="128690" y="348812"/>
                </a:lnTo>
                <a:close/>
              </a:path>
              <a:path w="239395" h="349250">
                <a:moveTo>
                  <a:pt x="124934" y="347807"/>
                </a:moveTo>
                <a:lnTo>
                  <a:pt x="124904" y="347631"/>
                </a:lnTo>
                <a:lnTo>
                  <a:pt x="125353" y="347772"/>
                </a:lnTo>
                <a:lnTo>
                  <a:pt x="124934" y="347807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588853" y="1990030"/>
            <a:ext cx="213995" cy="336550"/>
          </a:xfrm>
          <a:custGeom>
            <a:avLst/>
            <a:gdLst/>
            <a:ahLst/>
            <a:cxnLst/>
            <a:rect l="l" t="t" r="r" b="b"/>
            <a:pathLst>
              <a:path w="213995" h="336550">
                <a:moveTo>
                  <a:pt x="129016" y="336305"/>
                </a:moveTo>
                <a:lnTo>
                  <a:pt x="99221" y="275800"/>
                </a:lnTo>
                <a:lnTo>
                  <a:pt x="68121" y="230209"/>
                </a:lnTo>
                <a:lnTo>
                  <a:pt x="35215" y="196828"/>
                </a:lnTo>
                <a:lnTo>
                  <a:pt x="0" y="172957"/>
                </a:lnTo>
                <a:lnTo>
                  <a:pt x="30510" y="134071"/>
                </a:lnTo>
                <a:lnTo>
                  <a:pt x="56377" y="91883"/>
                </a:lnTo>
                <a:lnTo>
                  <a:pt x="77276" y="46992"/>
                </a:lnTo>
                <a:lnTo>
                  <a:pt x="92881" y="0"/>
                </a:lnTo>
                <a:lnTo>
                  <a:pt x="107941" y="44035"/>
                </a:lnTo>
                <a:lnTo>
                  <a:pt x="136276" y="87846"/>
                </a:lnTo>
                <a:lnTo>
                  <a:pt x="173094" y="123900"/>
                </a:lnTo>
                <a:lnTo>
                  <a:pt x="213599" y="144664"/>
                </a:lnTo>
                <a:lnTo>
                  <a:pt x="179944" y="186094"/>
                </a:lnTo>
                <a:lnTo>
                  <a:pt x="154143" y="232878"/>
                </a:lnTo>
                <a:lnTo>
                  <a:pt x="136925" y="283466"/>
                </a:lnTo>
                <a:lnTo>
                  <a:pt x="129016" y="336305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575738" y="1979850"/>
            <a:ext cx="241300" cy="358140"/>
          </a:xfrm>
          <a:custGeom>
            <a:avLst/>
            <a:gdLst/>
            <a:ahLst/>
            <a:cxnLst/>
            <a:rect l="l" t="t" r="r" b="b"/>
            <a:pathLst>
              <a:path w="241300" h="358139">
                <a:moveTo>
                  <a:pt x="114101" y="2698"/>
                </a:moveTo>
                <a:lnTo>
                  <a:pt x="109134" y="309"/>
                </a:lnTo>
                <a:lnTo>
                  <a:pt x="112082" y="0"/>
                </a:lnTo>
                <a:lnTo>
                  <a:pt x="114101" y="2698"/>
                </a:lnTo>
                <a:close/>
              </a:path>
              <a:path w="241300" h="358139">
                <a:moveTo>
                  <a:pt x="107246" y="508"/>
                </a:moveTo>
                <a:lnTo>
                  <a:pt x="108707" y="104"/>
                </a:lnTo>
                <a:lnTo>
                  <a:pt x="109134" y="309"/>
                </a:lnTo>
                <a:lnTo>
                  <a:pt x="107246" y="508"/>
                </a:lnTo>
                <a:close/>
              </a:path>
              <a:path w="241300" h="358139">
                <a:moveTo>
                  <a:pt x="104625" y="44836"/>
                </a:moveTo>
                <a:lnTo>
                  <a:pt x="102124" y="38989"/>
                </a:lnTo>
                <a:lnTo>
                  <a:pt x="95557" y="14450"/>
                </a:lnTo>
                <a:lnTo>
                  <a:pt x="97365" y="7359"/>
                </a:lnTo>
                <a:lnTo>
                  <a:pt x="98772" y="5422"/>
                </a:lnTo>
                <a:lnTo>
                  <a:pt x="103528" y="1536"/>
                </a:lnTo>
                <a:lnTo>
                  <a:pt x="107246" y="508"/>
                </a:lnTo>
                <a:lnTo>
                  <a:pt x="109134" y="309"/>
                </a:lnTo>
                <a:lnTo>
                  <a:pt x="114101" y="2698"/>
                </a:lnTo>
                <a:lnTo>
                  <a:pt x="115048" y="3963"/>
                </a:lnTo>
                <a:lnTo>
                  <a:pt x="115900" y="11514"/>
                </a:lnTo>
                <a:lnTo>
                  <a:pt x="104625" y="44836"/>
                </a:lnTo>
                <a:close/>
              </a:path>
              <a:path w="241300" h="358139">
                <a:moveTo>
                  <a:pt x="103528" y="1536"/>
                </a:moveTo>
                <a:lnTo>
                  <a:pt x="104424" y="804"/>
                </a:lnTo>
                <a:lnTo>
                  <a:pt x="107246" y="508"/>
                </a:lnTo>
                <a:lnTo>
                  <a:pt x="103528" y="1536"/>
                </a:lnTo>
                <a:close/>
              </a:path>
              <a:path w="241300" h="358139">
                <a:moveTo>
                  <a:pt x="98772" y="5422"/>
                </a:moveTo>
                <a:lnTo>
                  <a:pt x="101107" y="2206"/>
                </a:lnTo>
                <a:lnTo>
                  <a:pt x="103528" y="1536"/>
                </a:lnTo>
                <a:lnTo>
                  <a:pt x="98772" y="5422"/>
                </a:lnTo>
                <a:close/>
              </a:path>
              <a:path w="241300" h="358139">
                <a:moveTo>
                  <a:pt x="115048" y="3963"/>
                </a:moveTo>
                <a:lnTo>
                  <a:pt x="114101" y="2698"/>
                </a:lnTo>
                <a:lnTo>
                  <a:pt x="114951" y="3107"/>
                </a:lnTo>
                <a:lnTo>
                  <a:pt x="115048" y="3963"/>
                </a:lnTo>
                <a:close/>
              </a:path>
              <a:path w="241300" h="358139">
                <a:moveTo>
                  <a:pt x="210629" y="161156"/>
                </a:moveTo>
                <a:lnTo>
                  <a:pt x="175758" y="141432"/>
                </a:lnTo>
                <a:lnTo>
                  <a:pt x="139990" y="105199"/>
                </a:lnTo>
                <a:lnTo>
                  <a:pt x="112153" y="62427"/>
                </a:lnTo>
                <a:lnTo>
                  <a:pt x="104625" y="44836"/>
                </a:lnTo>
                <a:lnTo>
                  <a:pt x="115900" y="11514"/>
                </a:lnTo>
                <a:lnTo>
                  <a:pt x="115048" y="3963"/>
                </a:lnTo>
                <a:lnTo>
                  <a:pt x="116703" y="6176"/>
                </a:lnTo>
                <a:lnTo>
                  <a:pt x="122901" y="29197"/>
                </a:lnTo>
                <a:lnTo>
                  <a:pt x="132563" y="51217"/>
                </a:lnTo>
                <a:lnTo>
                  <a:pt x="159263" y="91053"/>
                </a:lnTo>
                <a:lnTo>
                  <a:pt x="192320" y="123883"/>
                </a:lnTo>
                <a:lnTo>
                  <a:pt x="233407" y="145503"/>
                </a:lnTo>
                <a:lnTo>
                  <a:pt x="240902" y="147638"/>
                </a:lnTo>
                <a:lnTo>
                  <a:pt x="240366" y="148972"/>
                </a:lnTo>
                <a:lnTo>
                  <a:pt x="220559" y="148972"/>
                </a:lnTo>
                <a:lnTo>
                  <a:pt x="210629" y="161156"/>
                </a:lnTo>
                <a:close/>
              </a:path>
              <a:path w="241300" h="358139">
                <a:moveTo>
                  <a:pt x="97365" y="7359"/>
                </a:moveTo>
                <a:lnTo>
                  <a:pt x="97619" y="6364"/>
                </a:lnTo>
                <a:lnTo>
                  <a:pt x="98772" y="5422"/>
                </a:lnTo>
                <a:lnTo>
                  <a:pt x="97365" y="7359"/>
                </a:lnTo>
                <a:close/>
              </a:path>
              <a:path w="241300" h="358139">
                <a:moveTo>
                  <a:pt x="137293" y="357691"/>
                </a:moveTo>
                <a:lnTo>
                  <a:pt x="132228" y="353425"/>
                </a:lnTo>
                <a:lnTo>
                  <a:pt x="109827" y="306482"/>
                </a:lnTo>
                <a:lnTo>
                  <a:pt x="82508" y="262542"/>
                </a:lnTo>
                <a:lnTo>
                  <a:pt x="48665" y="224007"/>
                </a:lnTo>
                <a:lnTo>
                  <a:pt x="6691" y="193279"/>
                </a:lnTo>
                <a:lnTo>
                  <a:pt x="0" y="189543"/>
                </a:lnTo>
                <a:lnTo>
                  <a:pt x="2676" y="181535"/>
                </a:lnTo>
                <a:lnTo>
                  <a:pt x="36093" y="138980"/>
                </a:lnTo>
                <a:lnTo>
                  <a:pt x="60827" y="98059"/>
                </a:lnTo>
                <a:lnTo>
                  <a:pt x="80844" y="54637"/>
                </a:lnTo>
                <a:lnTo>
                  <a:pt x="96093" y="9112"/>
                </a:lnTo>
                <a:lnTo>
                  <a:pt x="97365" y="7359"/>
                </a:lnTo>
                <a:lnTo>
                  <a:pt x="95557" y="14450"/>
                </a:lnTo>
                <a:lnTo>
                  <a:pt x="102124" y="38989"/>
                </a:lnTo>
                <a:lnTo>
                  <a:pt x="104625" y="44836"/>
                </a:lnTo>
                <a:lnTo>
                  <a:pt x="99489" y="60017"/>
                </a:lnTo>
                <a:lnTo>
                  <a:pt x="77757" y="106067"/>
                </a:lnTo>
                <a:lnTo>
                  <a:pt x="51007" y="149415"/>
                </a:lnTo>
                <a:lnTo>
                  <a:pt x="32223" y="173528"/>
                </a:lnTo>
                <a:lnTo>
                  <a:pt x="19539" y="173528"/>
                </a:lnTo>
                <a:lnTo>
                  <a:pt x="19539" y="189810"/>
                </a:lnTo>
                <a:lnTo>
                  <a:pt x="42045" y="189810"/>
                </a:lnTo>
                <a:lnTo>
                  <a:pt x="63767" y="205524"/>
                </a:lnTo>
                <a:lnTo>
                  <a:pt x="99539" y="245527"/>
                </a:lnTo>
                <a:lnTo>
                  <a:pt x="128435" y="291235"/>
                </a:lnTo>
                <a:lnTo>
                  <a:pt x="137429" y="309951"/>
                </a:lnTo>
                <a:lnTo>
                  <a:pt x="131425" y="348354"/>
                </a:lnTo>
                <a:lnTo>
                  <a:pt x="151486" y="348354"/>
                </a:lnTo>
                <a:lnTo>
                  <a:pt x="150032" y="351511"/>
                </a:lnTo>
                <a:lnTo>
                  <a:pt x="144039" y="356328"/>
                </a:lnTo>
                <a:lnTo>
                  <a:pt x="137293" y="357691"/>
                </a:lnTo>
                <a:close/>
              </a:path>
              <a:path w="241300" h="358139">
                <a:moveTo>
                  <a:pt x="220559" y="165254"/>
                </a:moveTo>
                <a:lnTo>
                  <a:pt x="210629" y="161156"/>
                </a:lnTo>
                <a:lnTo>
                  <a:pt x="220559" y="148972"/>
                </a:lnTo>
                <a:lnTo>
                  <a:pt x="220559" y="165254"/>
                </a:lnTo>
                <a:close/>
              </a:path>
              <a:path w="241300" h="358139">
                <a:moveTo>
                  <a:pt x="230614" y="165254"/>
                </a:moveTo>
                <a:lnTo>
                  <a:pt x="220559" y="165254"/>
                </a:lnTo>
                <a:lnTo>
                  <a:pt x="220559" y="148972"/>
                </a:lnTo>
                <a:lnTo>
                  <a:pt x="240366" y="148972"/>
                </a:lnTo>
                <a:lnTo>
                  <a:pt x="236619" y="158314"/>
                </a:lnTo>
                <a:lnTo>
                  <a:pt x="233407" y="161784"/>
                </a:lnTo>
                <a:lnTo>
                  <a:pt x="230614" y="165254"/>
                </a:lnTo>
                <a:close/>
              </a:path>
              <a:path w="241300" h="358139">
                <a:moveTo>
                  <a:pt x="151486" y="348354"/>
                </a:moveTo>
                <a:lnTo>
                  <a:pt x="131425" y="348354"/>
                </a:lnTo>
                <a:lnTo>
                  <a:pt x="138384" y="345685"/>
                </a:lnTo>
                <a:lnTo>
                  <a:pt x="145076" y="343016"/>
                </a:lnTo>
                <a:lnTo>
                  <a:pt x="152036" y="340346"/>
                </a:lnTo>
                <a:lnTo>
                  <a:pt x="137429" y="309951"/>
                </a:lnTo>
                <a:lnTo>
                  <a:pt x="140045" y="293216"/>
                </a:lnTo>
                <a:lnTo>
                  <a:pt x="158225" y="240756"/>
                </a:lnTo>
                <a:lnTo>
                  <a:pt x="185289" y="192249"/>
                </a:lnTo>
                <a:lnTo>
                  <a:pt x="210629" y="161156"/>
                </a:lnTo>
                <a:lnTo>
                  <a:pt x="220559" y="165254"/>
                </a:lnTo>
                <a:lnTo>
                  <a:pt x="230614" y="165254"/>
                </a:lnTo>
                <a:lnTo>
                  <a:pt x="201245" y="201737"/>
                </a:lnTo>
                <a:lnTo>
                  <a:pt x="176862" y="246394"/>
                </a:lnTo>
                <a:lnTo>
                  <a:pt x="160609" y="294655"/>
                </a:lnTo>
                <a:lnTo>
                  <a:pt x="152839" y="345418"/>
                </a:lnTo>
                <a:lnTo>
                  <a:pt x="151486" y="348354"/>
                </a:lnTo>
                <a:close/>
              </a:path>
              <a:path w="241300" h="358139">
                <a:moveTo>
                  <a:pt x="19539" y="189810"/>
                </a:moveTo>
                <a:lnTo>
                  <a:pt x="19539" y="173528"/>
                </a:lnTo>
                <a:lnTo>
                  <a:pt x="27651" y="179396"/>
                </a:lnTo>
                <a:lnTo>
                  <a:pt x="19539" y="189810"/>
                </a:lnTo>
                <a:close/>
              </a:path>
              <a:path w="241300" h="358139">
                <a:moveTo>
                  <a:pt x="27651" y="179396"/>
                </a:moveTo>
                <a:lnTo>
                  <a:pt x="19539" y="173528"/>
                </a:lnTo>
                <a:lnTo>
                  <a:pt x="32223" y="173528"/>
                </a:lnTo>
                <a:lnTo>
                  <a:pt x="27651" y="179396"/>
                </a:lnTo>
                <a:close/>
              </a:path>
              <a:path w="241300" h="358139">
                <a:moveTo>
                  <a:pt x="42045" y="189810"/>
                </a:moveTo>
                <a:lnTo>
                  <a:pt x="19539" y="189810"/>
                </a:lnTo>
                <a:lnTo>
                  <a:pt x="27651" y="179396"/>
                </a:lnTo>
                <a:lnTo>
                  <a:pt x="42045" y="189810"/>
                </a:lnTo>
                <a:close/>
              </a:path>
              <a:path w="241300" h="358139">
                <a:moveTo>
                  <a:pt x="131425" y="348354"/>
                </a:moveTo>
                <a:lnTo>
                  <a:pt x="137429" y="309951"/>
                </a:lnTo>
                <a:lnTo>
                  <a:pt x="152036" y="340346"/>
                </a:lnTo>
                <a:lnTo>
                  <a:pt x="145076" y="343016"/>
                </a:lnTo>
                <a:lnTo>
                  <a:pt x="138384" y="345685"/>
                </a:lnTo>
                <a:lnTo>
                  <a:pt x="131425" y="348354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04167" y="1615823"/>
            <a:ext cx="252729" cy="374650"/>
          </a:xfrm>
          <a:custGeom>
            <a:avLst/>
            <a:gdLst/>
            <a:ahLst/>
            <a:cxnLst/>
            <a:rect l="l" t="t" r="r" b="b"/>
            <a:pathLst>
              <a:path w="252729" h="374650">
                <a:moveTo>
                  <a:pt x="142399" y="374206"/>
                </a:moveTo>
                <a:lnTo>
                  <a:pt x="127384" y="329195"/>
                </a:lnTo>
                <a:lnTo>
                  <a:pt x="104763" y="287450"/>
                </a:lnTo>
                <a:lnTo>
                  <a:pt x="75409" y="250062"/>
                </a:lnTo>
                <a:lnTo>
                  <a:pt x="40197" y="218118"/>
                </a:lnTo>
                <a:lnTo>
                  <a:pt x="0" y="192708"/>
                </a:lnTo>
                <a:lnTo>
                  <a:pt x="36008" y="162238"/>
                </a:lnTo>
                <a:lnTo>
                  <a:pt x="64514" y="126643"/>
                </a:lnTo>
                <a:lnTo>
                  <a:pt x="87649" y="87012"/>
                </a:lnTo>
                <a:lnTo>
                  <a:pt x="107547" y="44435"/>
                </a:lnTo>
                <a:lnTo>
                  <a:pt x="126339" y="0"/>
                </a:lnTo>
                <a:lnTo>
                  <a:pt x="134312" y="31051"/>
                </a:lnTo>
                <a:lnTo>
                  <a:pt x="150481" y="71160"/>
                </a:lnTo>
                <a:lnTo>
                  <a:pt x="175271" y="114267"/>
                </a:lnTo>
                <a:lnTo>
                  <a:pt x="209107" y="154312"/>
                </a:lnTo>
                <a:lnTo>
                  <a:pt x="252411" y="185235"/>
                </a:lnTo>
                <a:lnTo>
                  <a:pt x="218820" y="213753"/>
                </a:lnTo>
                <a:lnTo>
                  <a:pt x="191370" y="245872"/>
                </a:lnTo>
                <a:lnTo>
                  <a:pt x="169714" y="282629"/>
                </a:lnTo>
                <a:lnTo>
                  <a:pt x="153507" y="325061"/>
                </a:lnTo>
                <a:lnTo>
                  <a:pt x="142399" y="374206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889981" y="1606481"/>
            <a:ext cx="276860" cy="393700"/>
          </a:xfrm>
          <a:custGeom>
            <a:avLst/>
            <a:gdLst/>
            <a:ahLst/>
            <a:cxnLst/>
            <a:rect l="l" t="t" r="r" b="b"/>
            <a:pathLst>
              <a:path w="276859" h="393700">
                <a:moveTo>
                  <a:pt x="151032" y="5253"/>
                </a:moveTo>
                <a:lnTo>
                  <a:pt x="150429" y="2936"/>
                </a:lnTo>
                <a:lnTo>
                  <a:pt x="146755" y="411"/>
                </a:lnTo>
                <a:lnTo>
                  <a:pt x="149091" y="0"/>
                </a:lnTo>
                <a:lnTo>
                  <a:pt x="152303" y="2402"/>
                </a:lnTo>
                <a:lnTo>
                  <a:pt x="151032" y="5253"/>
                </a:lnTo>
                <a:close/>
              </a:path>
              <a:path w="276859" h="393700">
                <a:moveTo>
                  <a:pt x="146157" y="516"/>
                </a:moveTo>
                <a:lnTo>
                  <a:pt x="146624" y="321"/>
                </a:lnTo>
                <a:lnTo>
                  <a:pt x="146755" y="411"/>
                </a:lnTo>
                <a:lnTo>
                  <a:pt x="146157" y="516"/>
                </a:lnTo>
                <a:close/>
              </a:path>
              <a:path w="276859" h="393700">
                <a:moveTo>
                  <a:pt x="136365" y="39474"/>
                </a:moveTo>
                <a:lnTo>
                  <a:pt x="130890" y="15747"/>
                </a:lnTo>
                <a:lnTo>
                  <a:pt x="133190" y="9204"/>
                </a:lnTo>
                <a:lnTo>
                  <a:pt x="139656" y="3236"/>
                </a:lnTo>
                <a:lnTo>
                  <a:pt x="146157" y="516"/>
                </a:lnTo>
                <a:lnTo>
                  <a:pt x="146755" y="411"/>
                </a:lnTo>
                <a:lnTo>
                  <a:pt x="150429" y="2936"/>
                </a:lnTo>
                <a:lnTo>
                  <a:pt x="151032" y="5253"/>
                </a:lnTo>
                <a:lnTo>
                  <a:pt x="150162" y="7206"/>
                </a:lnTo>
                <a:lnTo>
                  <a:pt x="136365" y="39474"/>
                </a:lnTo>
                <a:close/>
              </a:path>
              <a:path w="276859" h="393700">
                <a:moveTo>
                  <a:pt x="150906" y="393086"/>
                </a:moveTo>
                <a:lnTo>
                  <a:pt x="146950" y="389954"/>
                </a:lnTo>
                <a:lnTo>
                  <a:pt x="131900" y="345525"/>
                </a:lnTo>
                <a:lnTo>
                  <a:pt x="109682" y="304466"/>
                </a:lnTo>
                <a:lnTo>
                  <a:pt x="80962" y="267712"/>
                </a:lnTo>
                <a:lnTo>
                  <a:pt x="46409" y="236197"/>
                </a:lnTo>
                <a:lnTo>
                  <a:pt x="6691" y="210858"/>
                </a:lnTo>
                <a:lnTo>
                  <a:pt x="0" y="207388"/>
                </a:lnTo>
                <a:lnTo>
                  <a:pt x="9903" y="197779"/>
                </a:lnTo>
                <a:lnTo>
                  <a:pt x="53922" y="157939"/>
                </a:lnTo>
                <a:lnTo>
                  <a:pt x="85018" y="112602"/>
                </a:lnTo>
                <a:lnTo>
                  <a:pt x="109740" y="62811"/>
                </a:lnTo>
                <a:lnTo>
                  <a:pt x="131425" y="11744"/>
                </a:lnTo>
                <a:lnTo>
                  <a:pt x="133299" y="6939"/>
                </a:lnTo>
                <a:lnTo>
                  <a:pt x="138920" y="1334"/>
                </a:lnTo>
                <a:lnTo>
                  <a:pt x="144541" y="800"/>
                </a:lnTo>
                <a:lnTo>
                  <a:pt x="146157" y="516"/>
                </a:lnTo>
                <a:lnTo>
                  <a:pt x="139656" y="3236"/>
                </a:lnTo>
                <a:lnTo>
                  <a:pt x="133190" y="9204"/>
                </a:lnTo>
                <a:lnTo>
                  <a:pt x="130890" y="15747"/>
                </a:lnTo>
                <a:lnTo>
                  <a:pt x="136365" y="39474"/>
                </a:lnTo>
                <a:lnTo>
                  <a:pt x="130716" y="52685"/>
                </a:lnTo>
                <a:lnTo>
                  <a:pt x="109395" y="96935"/>
                </a:lnTo>
                <a:lnTo>
                  <a:pt x="84386" y="138596"/>
                </a:lnTo>
                <a:lnTo>
                  <a:pt x="53878" y="176311"/>
                </a:lnTo>
                <a:lnTo>
                  <a:pt x="33811" y="193509"/>
                </a:lnTo>
                <a:lnTo>
                  <a:pt x="22484" y="193509"/>
                </a:lnTo>
                <a:lnTo>
                  <a:pt x="16060" y="208723"/>
                </a:lnTo>
                <a:lnTo>
                  <a:pt x="46366" y="208723"/>
                </a:lnTo>
                <a:lnTo>
                  <a:pt x="63287" y="219501"/>
                </a:lnTo>
                <a:lnTo>
                  <a:pt x="98823" y="251746"/>
                </a:lnTo>
                <a:lnTo>
                  <a:pt x="128384" y="289385"/>
                </a:lnTo>
                <a:lnTo>
                  <a:pt x="151265" y="331559"/>
                </a:lnTo>
                <a:lnTo>
                  <a:pt x="156501" y="347057"/>
                </a:lnTo>
                <a:lnTo>
                  <a:pt x="153416" y="357929"/>
                </a:lnTo>
                <a:lnTo>
                  <a:pt x="147217" y="388353"/>
                </a:lnTo>
                <a:lnTo>
                  <a:pt x="159030" y="388353"/>
                </a:lnTo>
                <a:lnTo>
                  <a:pt x="157322" y="389987"/>
                </a:lnTo>
                <a:lnTo>
                  <a:pt x="150906" y="393086"/>
                </a:lnTo>
                <a:close/>
              </a:path>
              <a:path w="276859" h="393700">
                <a:moveTo>
                  <a:pt x="252131" y="198957"/>
                </a:moveTo>
                <a:lnTo>
                  <a:pt x="206339" y="163381"/>
                </a:lnTo>
                <a:lnTo>
                  <a:pt x="167025" y="109966"/>
                </a:lnTo>
                <a:lnTo>
                  <a:pt x="144842" y="64458"/>
                </a:lnTo>
                <a:lnTo>
                  <a:pt x="136365" y="39474"/>
                </a:lnTo>
                <a:lnTo>
                  <a:pt x="150281" y="6939"/>
                </a:lnTo>
                <a:lnTo>
                  <a:pt x="151032" y="5253"/>
                </a:lnTo>
                <a:lnTo>
                  <a:pt x="161674" y="46164"/>
                </a:lnTo>
                <a:lnTo>
                  <a:pt x="180447" y="88432"/>
                </a:lnTo>
                <a:lnTo>
                  <a:pt x="205991" y="127369"/>
                </a:lnTo>
                <a:lnTo>
                  <a:pt x="237548" y="160604"/>
                </a:lnTo>
                <a:lnTo>
                  <a:pt x="274360" y="185768"/>
                </a:lnTo>
                <a:lnTo>
                  <a:pt x="275995" y="188171"/>
                </a:lnTo>
                <a:lnTo>
                  <a:pt x="265527" y="188171"/>
                </a:lnTo>
                <a:lnTo>
                  <a:pt x="252131" y="198957"/>
                </a:lnTo>
                <a:close/>
              </a:path>
              <a:path w="276859" h="393700">
                <a:moveTo>
                  <a:pt x="259103" y="203384"/>
                </a:moveTo>
                <a:lnTo>
                  <a:pt x="252131" y="198957"/>
                </a:lnTo>
                <a:lnTo>
                  <a:pt x="265527" y="188171"/>
                </a:lnTo>
                <a:lnTo>
                  <a:pt x="259103" y="203384"/>
                </a:lnTo>
                <a:close/>
              </a:path>
              <a:path w="276859" h="393700">
                <a:moveTo>
                  <a:pt x="265350" y="203384"/>
                </a:moveTo>
                <a:lnTo>
                  <a:pt x="259103" y="203384"/>
                </a:lnTo>
                <a:lnTo>
                  <a:pt x="265527" y="188171"/>
                </a:lnTo>
                <a:lnTo>
                  <a:pt x="275995" y="188171"/>
                </a:lnTo>
                <a:lnTo>
                  <a:pt x="276744" y="189272"/>
                </a:lnTo>
                <a:lnTo>
                  <a:pt x="274962" y="193776"/>
                </a:lnTo>
                <a:lnTo>
                  <a:pt x="271274" y="198080"/>
                </a:lnTo>
                <a:lnTo>
                  <a:pt x="267936" y="200982"/>
                </a:lnTo>
                <a:lnTo>
                  <a:pt x="265350" y="203384"/>
                </a:lnTo>
                <a:close/>
              </a:path>
              <a:path w="276859" h="393700">
                <a:moveTo>
                  <a:pt x="16060" y="208723"/>
                </a:moveTo>
                <a:lnTo>
                  <a:pt x="22484" y="193509"/>
                </a:lnTo>
                <a:lnTo>
                  <a:pt x="28982" y="197648"/>
                </a:lnTo>
                <a:lnTo>
                  <a:pt x="16060" y="208723"/>
                </a:lnTo>
                <a:close/>
              </a:path>
              <a:path w="276859" h="393700">
                <a:moveTo>
                  <a:pt x="28982" y="197648"/>
                </a:moveTo>
                <a:lnTo>
                  <a:pt x="22484" y="193509"/>
                </a:lnTo>
                <a:lnTo>
                  <a:pt x="33811" y="193509"/>
                </a:lnTo>
                <a:lnTo>
                  <a:pt x="28982" y="197648"/>
                </a:lnTo>
                <a:close/>
              </a:path>
              <a:path w="276859" h="393700">
                <a:moveTo>
                  <a:pt x="46366" y="208723"/>
                </a:moveTo>
                <a:lnTo>
                  <a:pt x="16060" y="208723"/>
                </a:lnTo>
                <a:lnTo>
                  <a:pt x="28982" y="197648"/>
                </a:lnTo>
                <a:lnTo>
                  <a:pt x="46366" y="208723"/>
                </a:lnTo>
                <a:close/>
              </a:path>
              <a:path w="276859" h="393700">
                <a:moveTo>
                  <a:pt x="159030" y="388353"/>
                </a:moveTo>
                <a:lnTo>
                  <a:pt x="147217" y="388353"/>
                </a:lnTo>
                <a:lnTo>
                  <a:pt x="153641" y="384616"/>
                </a:lnTo>
                <a:lnTo>
                  <a:pt x="160333" y="381146"/>
                </a:lnTo>
                <a:lnTo>
                  <a:pt x="166757" y="377409"/>
                </a:lnTo>
                <a:lnTo>
                  <a:pt x="156501" y="347057"/>
                </a:lnTo>
                <a:lnTo>
                  <a:pt x="161872" y="328131"/>
                </a:lnTo>
                <a:lnTo>
                  <a:pt x="173039" y="299284"/>
                </a:lnTo>
                <a:lnTo>
                  <a:pt x="203608" y="247812"/>
                </a:lnTo>
                <a:lnTo>
                  <a:pt x="243114" y="206216"/>
                </a:lnTo>
                <a:lnTo>
                  <a:pt x="252131" y="198957"/>
                </a:lnTo>
                <a:lnTo>
                  <a:pt x="259103" y="203384"/>
                </a:lnTo>
                <a:lnTo>
                  <a:pt x="265350" y="203384"/>
                </a:lnTo>
                <a:lnTo>
                  <a:pt x="228861" y="237282"/>
                </a:lnTo>
                <a:lnTo>
                  <a:pt x="199647" y="279587"/>
                </a:lnTo>
                <a:lnTo>
                  <a:pt x="179216" y="327097"/>
                </a:lnTo>
                <a:lnTo>
                  <a:pt x="166490" y="379011"/>
                </a:lnTo>
                <a:lnTo>
                  <a:pt x="163437" y="384136"/>
                </a:lnTo>
                <a:lnTo>
                  <a:pt x="159030" y="388353"/>
                </a:lnTo>
                <a:close/>
              </a:path>
              <a:path w="276859" h="393700">
                <a:moveTo>
                  <a:pt x="147217" y="388353"/>
                </a:moveTo>
                <a:lnTo>
                  <a:pt x="153416" y="357929"/>
                </a:lnTo>
                <a:lnTo>
                  <a:pt x="156501" y="347057"/>
                </a:lnTo>
                <a:lnTo>
                  <a:pt x="166757" y="377409"/>
                </a:lnTo>
                <a:lnTo>
                  <a:pt x="160333" y="381146"/>
                </a:lnTo>
                <a:lnTo>
                  <a:pt x="153641" y="384616"/>
                </a:lnTo>
                <a:lnTo>
                  <a:pt x="147217" y="388353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990625" y="5288163"/>
            <a:ext cx="214629" cy="330835"/>
          </a:xfrm>
          <a:custGeom>
            <a:avLst/>
            <a:gdLst/>
            <a:ahLst/>
            <a:cxnLst/>
            <a:rect l="l" t="t" r="r" b="b"/>
            <a:pathLst>
              <a:path w="214629" h="330835">
                <a:moveTo>
                  <a:pt x="120451" y="330433"/>
                </a:moveTo>
                <a:lnTo>
                  <a:pt x="97255" y="293366"/>
                </a:lnTo>
                <a:lnTo>
                  <a:pt x="70396" y="261304"/>
                </a:lnTo>
                <a:lnTo>
                  <a:pt x="39523" y="232845"/>
                </a:lnTo>
                <a:lnTo>
                  <a:pt x="4282" y="206587"/>
                </a:lnTo>
                <a:lnTo>
                  <a:pt x="1070" y="204986"/>
                </a:lnTo>
                <a:lnTo>
                  <a:pt x="4550" y="200448"/>
                </a:lnTo>
                <a:lnTo>
                  <a:pt x="29088" y="151149"/>
                </a:lnTo>
                <a:lnTo>
                  <a:pt x="52496" y="101325"/>
                </a:lnTo>
                <a:lnTo>
                  <a:pt x="74750" y="50950"/>
                </a:lnTo>
                <a:lnTo>
                  <a:pt x="95825" y="0"/>
                </a:lnTo>
                <a:lnTo>
                  <a:pt x="115482" y="47534"/>
                </a:lnTo>
                <a:lnTo>
                  <a:pt x="142266" y="91416"/>
                </a:lnTo>
                <a:lnTo>
                  <a:pt x="175473" y="130693"/>
                </a:lnTo>
                <a:lnTo>
                  <a:pt x="214402" y="164416"/>
                </a:lnTo>
                <a:lnTo>
                  <a:pt x="185607" y="202329"/>
                </a:lnTo>
                <a:lnTo>
                  <a:pt x="159095" y="243321"/>
                </a:lnTo>
                <a:lnTo>
                  <a:pt x="136749" y="286364"/>
                </a:lnTo>
                <a:lnTo>
                  <a:pt x="120451" y="330433"/>
                </a:lnTo>
                <a:close/>
              </a:path>
              <a:path w="214629" h="330835">
                <a:moveTo>
                  <a:pt x="0" y="206320"/>
                </a:moveTo>
                <a:lnTo>
                  <a:pt x="1034" y="204986"/>
                </a:lnTo>
                <a:lnTo>
                  <a:pt x="0" y="20632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978312" y="5279009"/>
            <a:ext cx="239395" cy="349250"/>
          </a:xfrm>
          <a:custGeom>
            <a:avLst/>
            <a:gdLst/>
            <a:ahLst/>
            <a:cxnLst/>
            <a:rect l="l" t="t" r="r" b="b"/>
            <a:pathLst>
              <a:path w="239395" h="349250">
                <a:moveTo>
                  <a:pt x="0" y="226952"/>
                </a:moveTo>
                <a:lnTo>
                  <a:pt x="3479" y="216809"/>
                </a:lnTo>
                <a:lnTo>
                  <a:pt x="6458" y="213022"/>
                </a:lnTo>
                <a:lnTo>
                  <a:pt x="12421" y="204452"/>
                </a:lnTo>
                <a:lnTo>
                  <a:pt x="17465" y="194956"/>
                </a:lnTo>
                <a:lnTo>
                  <a:pt x="22007" y="185109"/>
                </a:lnTo>
                <a:lnTo>
                  <a:pt x="26499" y="175438"/>
                </a:lnTo>
                <a:lnTo>
                  <a:pt x="45432" y="135690"/>
                </a:lnTo>
                <a:lnTo>
                  <a:pt x="64110" y="94961"/>
                </a:lnTo>
                <a:lnTo>
                  <a:pt x="87908" y="39636"/>
                </a:lnTo>
                <a:lnTo>
                  <a:pt x="99305" y="11823"/>
                </a:lnTo>
                <a:lnTo>
                  <a:pt x="102538" y="7481"/>
                </a:lnTo>
                <a:lnTo>
                  <a:pt x="108305" y="2514"/>
                </a:lnTo>
                <a:lnTo>
                  <a:pt x="114323" y="0"/>
                </a:lnTo>
                <a:lnTo>
                  <a:pt x="118309" y="3015"/>
                </a:lnTo>
                <a:lnTo>
                  <a:pt x="119981" y="7018"/>
                </a:lnTo>
                <a:lnTo>
                  <a:pt x="117774" y="7018"/>
                </a:lnTo>
                <a:lnTo>
                  <a:pt x="111350" y="9954"/>
                </a:lnTo>
                <a:lnTo>
                  <a:pt x="105193" y="12890"/>
                </a:lnTo>
                <a:lnTo>
                  <a:pt x="98769" y="15826"/>
                </a:lnTo>
                <a:lnTo>
                  <a:pt x="106496" y="34355"/>
                </a:lnTo>
                <a:lnTo>
                  <a:pt x="80171" y="95336"/>
                </a:lnTo>
                <a:lnTo>
                  <a:pt x="60083" y="138872"/>
                </a:lnTo>
                <a:lnTo>
                  <a:pt x="34508" y="191298"/>
                </a:lnTo>
                <a:lnTo>
                  <a:pt x="26127" y="206666"/>
                </a:lnTo>
                <a:lnTo>
                  <a:pt x="16060" y="206666"/>
                </a:lnTo>
                <a:lnTo>
                  <a:pt x="17666" y="214140"/>
                </a:lnTo>
                <a:lnTo>
                  <a:pt x="18736" y="217610"/>
                </a:lnTo>
                <a:lnTo>
                  <a:pt x="40692" y="217610"/>
                </a:lnTo>
                <a:lnTo>
                  <a:pt x="42709" y="219240"/>
                </a:lnTo>
                <a:lnTo>
                  <a:pt x="47622" y="223482"/>
                </a:lnTo>
                <a:lnTo>
                  <a:pt x="10974" y="223482"/>
                </a:lnTo>
                <a:lnTo>
                  <a:pt x="9100" y="224016"/>
                </a:lnTo>
                <a:lnTo>
                  <a:pt x="0" y="226952"/>
                </a:lnTo>
                <a:close/>
              </a:path>
              <a:path w="239395" h="349250">
                <a:moveTo>
                  <a:pt x="106496" y="34355"/>
                </a:moveTo>
                <a:lnTo>
                  <a:pt x="98769" y="15826"/>
                </a:lnTo>
                <a:lnTo>
                  <a:pt x="105193" y="12890"/>
                </a:lnTo>
                <a:lnTo>
                  <a:pt x="111350" y="9954"/>
                </a:lnTo>
                <a:lnTo>
                  <a:pt x="117774" y="7018"/>
                </a:lnTo>
                <a:lnTo>
                  <a:pt x="106496" y="34355"/>
                </a:lnTo>
                <a:close/>
              </a:path>
              <a:path w="239395" h="349250">
                <a:moveTo>
                  <a:pt x="215025" y="179083"/>
                </a:moveTo>
                <a:lnTo>
                  <a:pt x="178756" y="147421"/>
                </a:lnTo>
                <a:lnTo>
                  <a:pt x="145578" y="107910"/>
                </a:lnTo>
                <a:lnTo>
                  <a:pt x="118773" y="63795"/>
                </a:lnTo>
                <a:lnTo>
                  <a:pt x="106496" y="34355"/>
                </a:lnTo>
                <a:lnTo>
                  <a:pt x="117774" y="7018"/>
                </a:lnTo>
                <a:lnTo>
                  <a:pt x="119981" y="7018"/>
                </a:lnTo>
                <a:lnTo>
                  <a:pt x="137991" y="50149"/>
                </a:lnTo>
                <a:lnTo>
                  <a:pt x="164549" y="93430"/>
                </a:lnTo>
                <a:lnTo>
                  <a:pt x="197430" y="132207"/>
                </a:lnTo>
                <a:lnTo>
                  <a:pt x="236084" y="165829"/>
                </a:lnTo>
                <a:lnTo>
                  <a:pt x="239028" y="168232"/>
                </a:lnTo>
                <a:lnTo>
                  <a:pt x="236654" y="171434"/>
                </a:lnTo>
                <a:lnTo>
                  <a:pt x="220826" y="171434"/>
                </a:lnTo>
                <a:lnTo>
                  <a:pt x="215025" y="179083"/>
                </a:lnTo>
                <a:close/>
              </a:path>
              <a:path w="239395" h="349250">
                <a:moveTo>
                  <a:pt x="217882" y="181577"/>
                </a:moveTo>
                <a:lnTo>
                  <a:pt x="215025" y="179083"/>
                </a:lnTo>
                <a:lnTo>
                  <a:pt x="220826" y="171434"/>
                </a:lnTo>
                <a:lnTo>
                  <a:pt x="219756" y="174904"/>
                </a:lnTo>
                <a:lnTo>
                  <a:pt x="218953" y="178107"/>
                </a:lnTo>
                <a:lnTo>
                  <a:pt x="217882" y="181577"/>
                </a:lnTo>
                <a:close/>
              </a:path>
              <a:path w="239395" h="349250">
                <a:moveTo>
                  <a:pt x="228910" y="181577"/>
                </a:moveTo>
                <a:lnTo>
                  <a:pt x="217882" y="181577"/>
                </a:lnTo>
                <a:lnTo>
                  <a:pt x="218953" y="178107"/>
                </a:lnTo>
                <a:lnTo>
                  <a:pt x="219756" y="174904"/>
                </a:lnTo>
                <a:lnTo>
                  <a:pt x="220826" y="171434"/>
                </a:lnTo>
                <a:lnTo>
                  <a:pt x="236654" y="171434"/>
                </a:lnTo>
                <a:lnTo>
                  <a:pt x="234478" y="174370"/>
                </a:lnTo>
                <a:lnTo>
                  <a:pt x="233139" y="175972"/>
                </a:lnTo>
                <a:lnTo>
                  <a:pt x="228910" y="181577"/>
                </a:lnTo>
                <a:close/>
              </a:path>
              <a:path w="239395" h="349250">
                <a:moveTo>
                  <a:pt x="136816" y="343704"/>
                </a:moveTo>
                <a:lnTo>
                  <a:pt x="141320" y="338470"/>
                </a:lnTo>
                <a:lnTo>
                  <a:pt x="141864" y="331847"/>
                </a:lnTo>
                <a:lnTo>
                  <a:pt x="133211" y="317202"/>
                </a:lnTo>
                <a:lnTo>
                  <a:pt x="141216" y="295823"/>
                </a:lnTo>
                <a:lnTo>
                  <a:pt x="164047" y="252108"/>
                </a:lnTo>
                <a:lnTo>
                  <a:pt x="191044" y="210695"/>
                </a:lnTo>
                <a:lnTo>
                  <a:pt x="215025" y="179083"/>
                </a:lnTo>
                <a:lnTo>
                  <a:pt x="217882" y="181577"/>
                </a:lnTo>
                <a:lnTo>
                  <a:pt x="228910" y="181577"/>
                </a:lnTo>
                <a:lnTo>
                  <a:pt x="205152" y="213072"/>
                </a:lnTo>
                <a:lnTo>
                  <a:pt x="179940" y="252175"/>
                </a:lnTo>
                <a:lnTo>
                  <a:pt x="158610" y="293529"/>
                </a:lnTo>
                <a:lnTo>
                  <a:pt x="142399" y="337185"/>
                </a:lnTo>
                <a:lnTo>
                  <a:pt x="138083" y="342928"/>
                </a:lnTo>
                <a:lnTo>
                  <a:pt x="136816" y="343704"/>
                </a:lnTo>
                <a:close/>
              </a:path>
              <a:path w="239395" h="349250">
                <a:moveTo>
                  <a:pt x="18736" y="217610"/>
                </a:moveTo>
                <a:lnTo>
                  <a:pt x="17666" y="214140"/>
                </a:lnTo>
                <a:lnTo>
                  <a:pt x="16060" y="206666"/>
                </a:lnTo>
                <a:lnTo>
                  <a:pt x="24943" y="207221"/>
                </a:lnTo>
                <a:lnTo>
                  <a:pt x="25593" y="207581"/>
                </a:lnTo>
                <a:lnTo>
                  <a:pt x="24663" y="209173"/>
                </a:lnTo>
                <a:lnTo>
                  <a:pt x="18736" y="217610"/>
                </a:lnTo>
                <a:close/>
              </a:path>
              <a:path w="239395" h="349250">
                <a:moveTo>
                  <a:pt x="25593" y="207581"/>
                </a:moveTo>
                <a:lnTo>
                  <a:pt x="24943" y="207221"/>
                </a:lnTo>
                <a:lnTo>
                  <a:pt x="16060" y="206666"/>
                </a:lnTo>
                <a:lnTo>
                  <a:pt x="26127" y="206666"/>
                </a:lnTo>
                <a:lnTo>
                  <a:pt x="25593" y="207581"/>
                </a:lnTo>
                <a:close/>
              </a:path>
              <a:path w="239395" h="349250">
                <a:moveTo>
                  <a:pt x="40692" y="217610"/>
                </a:moveTo>
                <a:lnTo>
                  <a:pt x="18736" y="217610"/>
                </a:lnTo>
                <a:lnTo>
                  <a:pt x="24663" y="209173"/>
                </a:lnTo>
                <a:lnTo>
                  <a:pt x="25593" y="207581"/>
                </a:lnTo>
                <a:lnTo>
                  <a:pt x="34127" y="212305"/>
                </a:lnTo>
                <a:lnTo>
                  <a:pt x="40692" y="217610"/>
                </a:lnTo>
                <a:close/>
              </a:path>
              <a:path w="239395" h="349250">
                <a:moveTo>
                  <a:pt x="124904" y="347631"/>
                </a:moveTo>
                <a:lnTo>
                  <a:pt x="123930" y="347328"/>
                </a:lnTo>
                <a:lnTo>
                  <a:pt x="113136" y="328832"/>
                </a:lnTo>
                <a:lnTo>
                  <a:pt x="101212" y="311062"/>
                </a:lnTo>
                <a:lnTo>
                  <a:pt x="73876" y="278198"/>
                </a:lnTo>
                <a:lnTo>
                  <a:pt x="43094" y="249639"/>
                </a:lnTo>
                <a:lnTo>
                  <a:pt x="22751" y="234158"/>
                </a:lnTo>
                <a:lnTo>
                  <a:pt x="10974" y="223482"/>
                </a:lnTo>
                <a:lnTo>
                  <a:pt x="47622" y="223482"/>
                </a:lnTo>
                <a:lnTo>
                  <a:pt x="49786" y="225350"/>
                </a:lnTo>
                <a:lnTo>
                  <a:pt x="58916" y="232619"/>
                </a:lnTo>
                <a:lnTo>
                  <a:pt x="101212" y="273181"/>
                </a:lnTo>
                <a:lnTo>
                  <a:pt x="129719" y="311291"/>
                </a:lnTo>
                <a:lnTo>
                  <a:pt x="133211" y="317202"/>
                </a:lnTo>
                <a:lnTo>
                  <a:pt x="123930" y="341990"/>
                </a:lnTo>
                <a:lnTo>
                  <a:pt x="124904" y="347631"/>
                </a:lnTo>
                <a:close/>
              </a:path>
              <a:path w="239395" h="349250">
                <a:moveTo>
                  <a:pt x="125353" y="347772"/>
                </a:moveTo>
                <a:lnTo>
                  <a:pt x="124904" y="347631"/>
                </a:lnTo>
                <a:lnTo>
                  <a:pt x="123930" y="341990"/>
                </a:lnTo>
                <a:lnTo>
                  <a:pt x="133211" y="317202"/>
                </a:lnTo>
                <a:lnTo>
                  <a:pt x="141864" y="331847"/>
                </a:lnTo>
                <a:lnTo>
                  <a:pt x="141320" y="338470"/>
                </a:lnTo>
                <a:lnTo>
                  <a:pt x="136816" y="343704"/>
                </a:lnTo>
                <a:lnTo>
                  <a:pt x="130957" y="347294"/>
                </a:lnTo>
                <a:lnTo>
                  <a:pt x="125353" y="347772"/>
                </a:lnTo>
                <a:close/>
              </a:path>
              <a:path w="239395" h="349250">
                <a:moveTo>
                  <a:pt x="128690" y="348812"/>
                </a:moveTo>
                <a:lnTo>
                  <a:pt x="125353" y="347772"/>
                </a:lnTo>
                <a:lnTo>
                  <a:pt x="130957" y="347294"/>
                </a:lnTo>
                <a:lnTo>
                  <a:pt x="136816" y="343704"/>
                </a:lnTo>
                <a:lnTo>
                  <a:pt x="135708" y="344992"/>
                </a:lnTo>
                <a:lnTo>
                  <a:pt x="128690" y="348812"/>
                </a:lnTo>
                <a:close/>
              </a:path>
              <a:path w="239395" h="349250">
                <a:moveTo>
                  <a:pt x="124934" y="347807"/>
                </a:moveTo>
                <a:lnTo>
                  <a:pt x="124904" y="347631"/>
                </a:lnTo>
                <a:lnTo>
                  <a:pt x="125353" y="347772"/>
                </a:lnTo>
                <a:lnTo>
                  <a:pt x="124934" y="347807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588853" y="5039938"/>
            <a:ext cx="213995" cy="336550"/>
          </a:xfrm>
          <a:custGeom>
            <a:avLst/>
            <a:gdLst/>
            <a:ahLst/>
            <a:cxnLst/>
            <a:rect l="l" t="t" r="r" b="b"/>
            <a:pathLst>
              <a:path w="213995" h="336550">
                <a:moveTo>
                  <a:pt x="129016" y="336305"/>
                </a:moveTo>
                <a:lnTo>
                  <a:pt x="99221" y="275800"/>
                </a:lnTo>
                <a:lnTo>
                  <a:pt x="68121" y="230209"/>
                </a:lnTo>
                <a:lnTo>
                  <a:pt x="35215" y="196828"/>
                </a:lnTo>
                <a:lnTo>
                  <a:pt x="0" y="172957"/>
                </a:lnTo>
                <a:lnTo>
                  <a:pt x="30510" y="134071"/>
                </a:lnTo>
                <a:lnTo>
                  <a:pt x="56377" y="91883"/>
                </a:lnTo>
                <a:lnTo>
                  <a:pt x="77276" y="46992"/>
                </a:lnTo>
                <a:lnTo>
                  <a:pt x="92881" y="0"/>
                </a:lnTo>
                <a:lnTo>
                  <a:pt x="107941" y="44035"/>
                </a:lnTo>
                <a:lnTo>
                  <a:pt x="136276" y="87846"/>
                </a:lnTo>
                <a:lnTo>
                  <a:pt x="173094" y="123900"/>
                </a:lnTo>
                <a:lnTo>
                  <a:pt x="213599" y="144664"/>
                </a:lnTo>
                <a:lnTo>
                  <a:pt x="179944" y="186094"/>
                </a:lnTo>
                <a:lnTo>
                  <a:pt x="154143" y="232878"/>
                </a:lnTo>
                <a:lnTo>
                  <a:pt x="136925" y="283466"/>
                </a:lnTo>
                <a:lnTo>
                  <a:pt x="129016" y="336305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575738" y="5029758"/>
            <a:ext cx="241300" cy="358140"/>
          </a:xfrm>
          <a:custGeom>
            <a:avLst/>
            <a:gdLst/>
            <a:ahLst/>
            <a:cxnLst/>
            <a:rect l="l" t="t" r="r" b="b"/>
            <a:pathLst>
              <a:path w="241300" h="358139">
                <a:moveTo>
                  <a:pt x="114101" y="2698"/>
                </a:moveTo>
                <a:lnTo>
                  <a:pt x="109134" y="309"/>
                </a:lnTo>
                <a:lnTo>
                  <a:pt x="112082" y="0"/>
                </a:lnTo>
                <a:lnTo>
                  <a:pt x="114101" y="2698"/>
                </a:lnTo>
                <a:close/>
              </a:path>
              <a:path w="241300" h="358139">
                <a:moveTo>
                  <a:pt x="107246" y="508"/>
                </a:moveTo>
                <a:lnTo>
                  <a:pt x="108707" y="104"/>
                </a:lnTo>
                <a:lnTo>
                  <a:pt x="109134" y="309"/>
                </a:lnTo>
                <a:lnTo>
                  <a:pt x="107246" y="508"/>
                </a:lnTo>
                <a:close/>
              </a:path>
              <a:path w="241300" h="358139">
                <a:moveTo>
                  <a:pt x="104625" y="44836"/>
                </a:moveTo>
                <a:lnTo>
                  <a:pt x="102124" y="38989"/>
                </a:lnTo>
                <a:lnTo>
                  <a:pt x="95557" y="14450"/>
                </a:lnTo>
                <a:lnTo>
                  <a:pt x="97365" y="7359"/>
                </a:lnTo>
                <a:lnTo>
                  <a:pt x="98772" y="5422"/>
                </a:lnTo>
                <a:lnTo>
                  <a:pt x="103528" y="1536"/>
                </a:lnTo>
                <a:lnTo>
                  <a:pt x="107246" y="508"/>
                </a:lnTo>
                <a:lnTo>
                  <a:pt x="109134" y="309"/>
                </a:lnTo>
                <a:lnTo>
                  <a:pt x="114101" y="2698"/>
                </a:lnTo>
                <a:lnTo>
                  <a:pt x="115048" y="3963"/>
                </a:lnTo>
                <a:lnTo>
                  <a:pt x="115900" y="11514"/>
                </a:lnTo>
                <a:lnTo>
                  <a:pt x="104625" y="44836"/>
                </a:lnTo>
                <a:close/>
              </a:path>
              <a:path w="241300" h="358139">
                <a:moveTo>
                  <a:pt x="103528" y="1536"/>
                </a:moveTo>
                <a:lnTo>
                  <a:pt x="104424" y="804"/>
                </a:lnTo>
                <a:lnTo>
                  <a:pt x="107246" y="508"/>
                </a:lnTo>
                <a:lnTo>
                  <a:pt x="103528" y="1536"/>
                </a:lnTo>
                <a:close/>
              </a:path>
              <a:path w="241300" h="358139">
                <a:moveTo>
                  <a:pt x="98772" y="5422"/>
                </a:moveTo>
                <a:lnTo>
                  <a:pt x="101107" y="2206"/>
                </a:lnTo>
                <a:lnTo>
                  <a:pt x="103528" y="1536"/>
                </a:lnTo>
                <a:lnTo>
                  <a:pt x="98772" y="5422"/>
                </a:lnTo>
                <a:close/>
              </a:path>
              <a:path w="241300" h="358139">
                <a:moveTo>
                  <a:pt x="115048" y="3963"/>
                </a:moveTo>
                <a:lnTo>
                  <a:pt x="114101" y="2698"/>
                </a:lnTo>
                <a:lnTo>
                  <a:pt x="114951" y="3107"/>
                </a:lnTo>
                <a:lnTo>
                  <a:pt x="115048" y="3963"/>
                </a:lnTo>
                <a:close/>
              </a:path>
              <a:path w="241300" h="358139">
                <a:moveTo>
                  <a:pt x="210629" y="161156"/>
                </a:moveTo>
                <a:lnTo>
                  <a:pt x="175758" y="141432"/>
                </a:lnTo>
                <a:lnTo>
                  <a:pt x="139990" y="105199"/>
                </a:lnTo>
                <a:lnTo>
                  <a:pt x="112153" y="62427"/>
                </a:lnTo>
                <a:lnTo>
                  <a:pt x="104625" y="44836"/>
                </a:lnTo>
                <a:lnTo>
                  <a:pt x="115900" y="11514"/>
                </a:lnTo>
                <a:lnTo>
                  <a:pt x="115048" y="3963"/>
                </a:lnTo>
                <a:lnTo>
                  <a:pt x="116703" y="6176"/>
                </a:lnTo>
                <a:lnTo>
                  <a:pt x="122901" y="29197"/>
                </a:lnTo>
                <a:lnTo>
                  <a:pt x="132563" y="51217"/>
                </a:lnTo>
                <a:lnTo>
                  <a:pt x="159263" y="91053"/>
                </a:lnTo>
                <a:lnTo>
                  <a:pt x="192320" y="123883"/>
                </a:lnTo>
                <a:lnTo>
                  <a:pt x="233407" y="145503"/>
                </a:lnTo>
                <a:lnTo>
                  <a:pt x="240902" y="147638"/>
                </a:lnTo>
                <a:lnTo>
                  <a:pt x="240366" y="148972"/>
                </a:lnTo>
                <a:lnTo>
                  <a:pt x="220559" y="148972"/>
                </a:lnTo>
                <a:lnTo>
                  <a:pt x="210629" y="161156"/>
                </a:lnTo>
                <a:close/>
              </a:path>
              <a:path w="241300" h="358139">
                <a:moveTo>
                  <a:pt x="97365" y="7359"/>
                </a:moveTo>
                <a:lnTo>
                  <a:pt x="97619" y="6364"/>
                </a:lnTo>
                <a:lnTo>
                  <a:pt x="98772" y="5422"/>
                </a:lnTo>
                <a:lnTo>
                  <a:pt x="97365" y="7359"/>
                </a:lnTo>
                <a:close/>
              </a:path>
              <a:path w="241300" h="358139">
                <a:moveTo>
                  <a:pt x="137293" y="357691"/>
                </a:moveTo>
                <a:lnTo>
                  <a:pt x="132228" y="353425"/>
                </a:lnTo>
                <a:lnTo>
                  <a:pt x="109827" y="306482"/>
                </a:lnTo>
                <a:lnTo>
                  <a:pt x="82508" y="262542"/>
                </a:lnTo>
                <a:lnTo>
                  <a:pt x="48665" y="224007"/>
                </a:lnTo>
                <a:lnTo>
                  <a:pt x="6691" y="193279"/>
                </a:lnTo>
                <a:lnTo>
                  <a:pt x="0" y="189543"/>
                </a:lnTo>
                <a:lnTo>
                  <a:pt x="2676" y="181535"/>
                </a:lnTo>
                <a:lnTo>
                  <a:pt x="36093" y="138980"/>
                </a:lnTo>
                <a:lnTo>
                  <a:pt x="60827" y="98059"/>
                </a:lnTo>
                <a:lnTo>
                  <a:pt x="80844" y="54637"/>
                </a:lnTo>
                <a:lnTo>
                  <a:pt x="96093" y="9112"/>
                </a:lnTo>
                <a:lnTo>
                  <a:pt x="97365" y="7359"/>
                </a:lnTo>
                <a:lnTo>
                  <a:pt x="95557" y="14450"/>
                </a:lnTo>
                <a:lnTo>
                  <a:pt x="102124" y="38989"/>
                </a:lnTo>
                <a:lnTo>
                  <a:pt x="104625" y="44836"/>
                </a:lnTo>
                <a:lnTo>
                  <a:pt x="99489" y="60017"/>
                </a:lnTo>
                <a:lnTo>
                  <a:pt x="77757" y="106067"/>
                </a:lnTo>
                <a:lnTo>
                  <a:pt x="51007" y="149415"/>
                </a:lnTo>
                <a:lnTo>
                  <a:pt x="32223" y="173528"/>
                </a:lnTo>
                <a:lnTo>
                  <a:pt x="19539" y="173528"/>
                </a:lnTo>
                <a:lnTo>
                  <a:pt x="19539" y="189810"/>
                </a:lnTo>
                <a:lnTo>
                  <a:pt x="42045" y="189810"/>
                </a:lnTo>
                <a:lnTo>
                  <a:pt x="63767" y="205524"/>
                </a:lnTo>
                <a:lnTo>
                  <a:pt x="99539" y="245527"/>
                </a:lnTo>
                <a:lnTo>
                  <a:pt x="128435" y="291235"/>
                </a:lnTo>
                <a:lnTo>
                  <a:pt x="137429" y="309951"/>
                </a:lnTo>
                <a:lnTo>
                  <a:pt x="131425" y="348354"/>
                </a:lnTo>
                <a:lnTo>
                  <a:pt x="151486" y="348354"/>
                </a:lnTo>
                <a:lnTo>
                  <a:pt x="150032" y="351511"/>
                </a:lnTo>
                <a:lnTo>
                  <a:pt x="144039" y="356328"/>
                </a:lnTo>
                <a:lnTo>
                  <a:pt x="137293" y="357691"/>
                </a:lnTo>
                <a:close/>
              </a:path>
              <a:path w="241300" h="358139">
                <a:moveTo>
                  <a:pt x="220559" y="165254"/>
                </a:moveTo>
                <a:lnTo>
                  <a:pt x="210629" y="161156"/>
                </a:lnTo>
                <a:lnTo>
                  <a:pt x="220559" y="148972"/>
                </a:lnTo>
                <a:lnTo>
                  <a:pt x="220559" y="165254"/>
                </a:lnTo>
                <a:close/>
              </a:path>
              <a:path w="241300" h="358139">
                <a:moveTo>
                  <a:pt x="230614" y="165254"/>
                </a:moveTo>
                <a:lnTo>
                  <a:pt x="220559" y="165254"/>
                </a:lnTo>
                <a:lnTo>
                  <a:pt x="220559" y="148972"/>
                </a:lnTo>
                <a:lnTo>
                  <a:pt x="240366" y="148972"/>
                </a:lnTo>
                <a:lnTo>
                  <a:pt x="236619" y="158314"/>
                </a:lnTo>
                <a:lnTo>
                  <a:pt x="233407" y="161784"/>
                </a:lnTo>
                <a:lnTo>
                  <a:pt x="230614" y="165254"/>
                </a:lnTo>
                <a:close/>
              </a:path>
              <a:path w="241300" h="358139">
                <a:moveTo>
                  <a:pt x="151486" y="348354"/>
                </a:moveTo>
                <a:lnTo>
                  <a:pt x="131425" y="348354"/>
                </a:lnTo>
                <a:lnTo>
                  <a:pt x="138384" y="345685"/>
                </a:lnTo>
                <a:lnTo>
                  <a:pt x="145076" y="343016"/>
                </a:lnTo>
                <a:lnTo>
                  <a:pt x="152036" y="340346"/>
                </a:lnTo>
                <a:lnTo>
                  <a:pt x="137429" y="309951"/>
                </a:lnTo>
                <a:lnTo>
                  <a:pt x="140045" y="293216"/>
                </a:lnTo>
                <a:lnTo>
                  <a:pt x="158225" y="240756"/>
                </a:lnTo>
                <a:lnTo>
                  <a:pt x="185289" y="192249"/>
                </a:lnTo>
                <a:lnTo>
                  <a:pt x="210629" y="161156"/>
                </a:lnTo>
                <a:lnTo>
                  <a:pt x="220559" y="165254"/>
                </a:lnTo>
                <a:lnTo>
                  <a:pt x="230614" y="165254"/>
                </a:lnTo>
                <a:lnTo>
                  <a:pt x="201245" y="201737"/>
                </a:lnTo>
                <a:lnTo>
                  <a:pt x="176862" y="246394"/>
                </a:lnTo>
                <a:lnTo>
                  <a:pt x="160609" y="294655"/>
                </a:lnTo>
                <a:lnTo>
                  <a:pt x="152839" y="345418"/>
                </a:lnTo>
                <a:lnTo>
                  <a:pt x="151486" y="348354"/>
                </a:lnTo>
                <a:close/>
              </a:path>
              <a:path w="241300" h="358139">
                <a:moveTo>
                  <a:pt x="19539" y="189810"/>
                </a:moveTo>
                <a:lnTo>
                  <a:pt x="19539" y="173528"/>
                </a:lnTo>
                <a:lnTo>
                  <a:pt x="27651" y="179396"/>
                </a:lnTo>
                <a:lnTo>
                  <a:pt x="19539" y="189810"/>
                </a:lnTo>
                <a:close/>
              </a:path>
              <a:path w="241300" h="358139">
                <a:moveTo>
                  <a:pt x="27651" y="179396"/>
                </a:moveTo>
                <a:lnTo>
                  <a:pt x="19539" y="173528"/>
                </a:lnTo>
                <a:lnTo>
                  <a:pt x="32223" y="173528"/>
                </a:lnTo>
                <a:lnTo>
                  <a:pt x="27651" y="179396"/>
                </a:lnTo>
                <a:close/>
              </a:path>
              <a:path w="241300" h="358139">
                <a:moveTo>
                  <a:pt x="42045" y="189810"/>
                </a:moveTo>
                <a:lnTo>
                  <a:pt x="19539" y="189810"/>
                </a:lnTo>
                <a:lnTo>
                  <a:pt x="27651" y="179396"/>
                </a:lnTo>
                <a:lnTo>
                  <a:pt x="42045" y="189810"/>
                </a:lnTo>
                <a:close/>
              </a:path>
              <a:path w="241300" h="358139">
                <a:moveTo>
                  <a:pt x="131425" y="348354"/>
                </a:moveTo>
                <a:lnTo>
                  <a:pt x="137429" y="309951"/>
                </a:lnTo>
                <a:lnTo>
                  <a:pt x="152036" y="340346"/>
                </a:lnTo>
                <a:lnTo>
                  <a:pt x="145076" y="343016"/>
                </a:lnTo>
                <a:lnTo>
                  <a:pt x="138384" y="345685"/>
                </a:lnTo>
                <a:lnTo>
                  <a:pt x="131425" y="348354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904167" y="4665731"/>
            <a:ext cx="252729" cy="374650"/>
          </a:xfrm>
          <a:custGeom>
            <a:avLst/>
            <a:gdLst/>
            <a:ahLst/>
            <a:cxnLst/>
            <a:rect l="l" t="t" r="r" b="b"/>
            <a:pathLst>
              <a:path w="252729" h="374650">
                <a:moveTo>
                  <a:pt x="142399" y="374206"/>
                </a:moveTo>
                <a:lnTo>
                  <a:pt x="127384" y="329195"/>
                </a:lnTo>
                <a:lnTo>
                  <a:pt x="104763" y="287450"/>
                </a:lnTo>
                <a:lnTo>
                  <a:pt x="75409" y="250062"/>
                </a:lnTo>
                <a:lnTo>
                  <a:pt x="40197" y="218118"/>
                </a:lnTo>
                <a:lnTo>
                  <a:pt x="0" y="192708"/>
                </a:lnTo>
                <a:lnTo>
                  <a:pt x="36008" y="162238"/>
                </a:lnTo>
                <a:lnTo>
                  <a:pt x="64514" y="126643"/>
                </a:lnTo>
                <a:lnTo>
                  <a:pt x="87649" y="87012"/>
                </a:lnTo>
                <a:lnTo>
                  <a:pt x="107547" y="44435"/>
                </a:lnTo>
                <a:lnTo>
                  <a:pt x="126339" y="0"/>
                </a:lnTo>
                <a:lnTo>
                  <a:pt x="134312" y="31051"/>
                </a:lnTo>
                <a:lnTo>
                  <a:pt x="150481" y="71160"/>
                </a:lnTo>
                <a:lnTo>
                  <a:pt x="175271" y="114267"/>
                </a:lnTo>
                <a:lnTo>
                  <a:pt x="209107" y="154312"/>
                </a:lnTo>
                <a:lnTo>
                  <a:pt x="252411" y="185235"/>
                </a:lnTo>
                <a:lnTo>
                  <a:pt x="218820" y="213753"/>
                </a:lnTo>
                <a:lnTo>
                  <a:pt x="191370" y="245872"/>
                </a:lnTo>
                <a:lnTo>
                  <a:pt x="169714" y="282629"/>
                </a:lnTo>
                <a:lnTo>
                  <a:pt x="153507" y="325061"/>
                </a:lnTo>
                <a:lnTo>
                  <a:pt x="142399" y="374206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889981" y="4656389"/>
            <a:ext cx="276860" cy="393700"/>
          </a:xfrm>
          <a:custGeom>
            <a:avLst/>
            <a:gdLst/>
            <a:ahLst/>
            <a:cxnLst/>
            <a:rect l="l" t="t" r="r" b="b"/>
            <a:pathLst>
              <a:path w="276859" h="393700">
                <a:moveTo>
                  <a:pt x="151032" y="5253"/>
                </a:moveTo>
                <a:lnTo>
                  <a:pt x="150429" y="2936"/>
                </a:lnTo>
                <a:lnTo>
                  <a:pt x="146755" y="411"/>
                </a:lnTo>
                <a:lnTo>
                  <a:pt x="149091" y="0"/>
                </a:lnTo>
                <a:lnTo>
                  <a:pt x="152303" y="2402"/>
                </a:lnTo>
                <a:lnTo>
                  <a:pt x="151032" y="5253"/>
                </a:lnTo>
                <a:close/>
              </a:path>
              <a:path w="276859" h="393700">
                <a:moveTo>
                  <a:pt x="146157" y="516"/>
                </a:moveTo>
                <a:lnTo>
                  <a:pt x="146624" y="321"/>
                </a:lnTo>
                <a:lnTo>
                  <a:pt x="146755" y="411"/>
                </a:lnTo>
                <a:lnTo>
                  <a:pt x="146157" y="516"/>
                </a:lnTo>
                <a:close/>
              </a:path>
              <a:path w="276859" h="393700">
                <a:moveTo>
                  <a:pt x="136365" y="39474"/>
                </a:moveTo>
                <a:lnTo>
                  <a:pt x="130890" y="15747"/>
                </a:lnTo>
                <a:lnTo>
                  <a:pt x="133190" y="9204"/>
                </a:lnTo>
                <a:lnTo>
                  <a:pt x="139656" y="3236"/>
                </a:lnTo>
                <a:lnTo>
                  <a:pt x="146157" y="516"/>
                </a:lnTo>
                <a:lnTo>
                  <a:pt x="146755" y="411"/>
                </a:lnTo>
                <a:lnTo>
                  <a:pt x="150429" y="2936"/>
                </a:lnTo>
                <a:lnTo>
                  <a:pt x="151032" y="5253"/>
                </a:lnTo>
                <a:lnTo>
                  <a:pt x="150162" y="7206"/>
                </a:lnTo>
                <a:lnTo>
                  <a:pt x="136365" y="39474"/>
                </a:lnTo>
                <a:close/>
              </a:path>
              <a:path w="276859" h="393700">
                <a:moveTo>
                  <a:pt x="150906" y="393086"/>
                </a:moveTo>
                <a:lnTo>
                  <a:pt x="146950" y="389954"/>
                </a:lnTo>
                <a:lnTo>
                  <a:pt x="131900" y="345525"/>
                </a:lnTo>
                <a:lnTo>
                  <a:pt x="109682" y="304466"/>
                </a:lnTo>
                <a:lnTo>
                  <a:pt x="80962" y="267712"/>
                </a:lnTo>
                <a:lnTo>
                  <a:pt x="46409" y="236197"/>
                </a:lnTo>
                <a:lnTo>
                  <a:pt x="6691" y="210858"/>
                </a:lnTo>
                <a:lnTo>
                  <a:pt x="0" y="207388"/>
                </a:lnTo>
                <a:lnTo>
                  <a:pt x="9903" y="197779"/>
                </a:lnTo>
                <a:lnTo>
                  <a:pt x="53922" y="157939"/>
                </a:lnTo>
                <a:lnTo>
                  <a:pt x="85018" y="112602"/>
                </a:lnTo>
                <a:lnTo>
                  <a:pt x="109740" y="62811"/>
                </a:lnTo>
                <a:lnTo>
                  <a:pt x="131425" y="11744"/>
                </a:lnTo>
                <a:lnTo>
                  <a:pt x="133299" y="6939"/>
                </a:lnTo>
                <a:lnTo>
                  <a:pt x="138920" y="1334"/>
                </a:lnTo>
                <a:lnTo>
                  <a:pt x="144541" y="800"/>
                </a:lnTo>
                <a:lnTo>
                  <a:pt x="146157" y="516"/>
                </a:lnTo>
                <a:lnTo>
                  <a:pt x="139656" y="3236"/>
                </a:lnTo>
                <a:lnTo>
                  <a:pt x="133190" y="9204"/>
                </a:lnTo>
                <a:lnTo>
                  <a:pt x="130890" y="15747"/>
                </a:lnTo>
                <a:lnTo>
                  <a:pt x="136365" y="39474"/>
                </a:lnTo>
                <a:lnTo>
                  <a:pt x="130716" y="52685"/>
                </a:lnTo>
                <a:lnTo>
                  <a:pt x="109395" y="96935"/>
                </a:lnTo>
                <a:lnTo>
                  <a:pt x="84386" y="138596"/>
                </a:lnTo>
                <a:lnTo>
                  <a:pt x="53878" y="176311"/>
                </a:lnTo>
                <a:lnTo>
                  <a:pt x="33811" y="193509"/>
                </a:lnTo>
                <a:lnTo>
                  <a:pt x="22484" y="193509"/>
                </a:lnTo>
                <a:lnTo>
                  <a:pt x="16060" y="208723"/>
                </a:lnTo>
                <a:lnTo>
                  <a:pt x="46366" y="208723"/>
                </a:lnTo>
                <a:lnTo>
                  <a:pt x="63287" y="219501"/>
                </a:lnTo>
                <a:lnTo>
                  <a:pt x="98823" y="251746"/>
                </a:lnTo>
                <a:lnTo>
                  <a:pt x="128384" y="289385"/>
                </a:lnTo>
                <a:lnTo>
                  <a:pt x="151265" y="331559"/>
                </a:lnTo>
                <a:lnTo>
                  <a:pt x="156501" y="347057"/>
                </a:lnTo>
                <a:lnTo>
                  <a:pt x="153416" y="357929"/>
                </a:lnTo>
                <a:lnTo>
                  <a:pt x="147217" y="388353"/>
                </a:lnTo>
                <a:lnTo>
                  <a:pt x="159030" y="388353"/>
                </a:lnTo>
                <a:lnTo>
                  <a:pt x="157322" y="389987"/>
                </a:lnTo>
                <a:lnTo>
                  <a:pt x="150906" y="393086"/>
                </a:lnTo>
                <a:close/>
              </a:path>
              <a:path w="276859" h="393700">
                <a:moveTo>
                  <a:pt x="252131" y="198957"/>
                </a:moveTo>
                <a:lnTo>
                  <a:pt x="206339" y="163381"/>
                </a:lnTo>
                <a:lnTo>
                  <a:pt x="167025" y="109966"/>
                </a:lnTo>
                <a:lnTo>
                  <a:pt x="144842" y="64458"/>
                </a:lnTo>
                <a:lnTo>
                  <a:pt x="136365" y="39474"/>
                </a:lnTo>
                <a:lnTo>
                  <a:pt x="150281" y="6939"/>
                </a:lnTo>
                <a:lnTo>
                  <a:pt x="151032" y="5253"/>
                </a:lnTo>
                <a:lnTo>
                  <a:pt x="161674" y="46164"/>
                </a:lnTo>
                <a:lnTo>
                  <a:pt x="180447" y="88432"/>
                </a:lnTo>
                <a:lnTo>
                  <a:pt x="205991" y="127369"/>
                </a:lnTo>
                <a:lnTo>
                  <a:pt x="237548" y="160604"/>
                </a:lnTo>
                <a:lnTo>
                  <a:pt x="274360" y="185768"/>
                </a:lnTo>
                <a:lnTo>
                  <a:pt x="275995" y="188171"/>
                </a:lnTo>
                <a:lnTo>
                  <a:pt x="265527" y="188171"/>
                </a:lnTo>
                <a:lnTo>
                  <a:pt x="252131" y="198957"/>
                </a:lnTo>
                <a:close/>
              </a:path>
              <a:path w="276859" h="393700">
                <a:moveTo>
                  <a:pt x="259103" y="203384"/>
                </a:moveTo>
                <a:lnTo>
                  <a:pt x="252131" y="198957"/>
                </a:lnTo>
                <a:lnTo>
                  <a:pt x="265527" y="188171"/>
                </a:lnTo>
                <a:lnTo>
                  <a:pt x="259103" y="203384"/>
                </a:lnTo>
                <a:close/>
              </a:path>
              <a:path w="276859" h="393700">
                <a:moveTo>
                  <a:pt x="265350" y="203384"/>
                </a:moveTo>
                <a:lnTo>
                  <a:pt x="259103" y="203384"/>
                </a:lnTo>
                <a:lnTo>
                  <a:pt x="265527" y="188171"/>
                </a:lnTo>
                <a:lnTo>
                  <a:pt x="275995" y="188171"/>
                </a:lnTo>
                <a:lnTo>
                  <a:pt x="276744" y="189272"/>
                </a:lnTo>
                <a:lnTo>
                  <a:pt x="274962" y="193776"/>
                </a:lnTo>
                <a:lnTo>
                  <a:pt x="271274" y="198080"/>
                </a:lnTo>
                <a:lnTo>
                  <a:pt x="267936" y="200982"/>
                </a:lnTo>
                <a:lnTo>
                  <a:pt x="265350" y="203384"/>
                </a:lnTo>
                <a:close/>
              </a:path>
              <a:path w="276859" h="393700">
                <a:moveTo>
                  <a:pt x="16060" y="208723"/>
                </a:moveTo>
                <a:lnTo>
                  <a:pt x="22484" y="193509"/>
                </a:lnTo>
                <a:lnTo>
                  <a:pt x="28982" y="197648"/>
                </a:lnTo>
                <a:lnTo>
                  <a:pt x="16060" y="208723"/>
                </a:lnTo>
                <a:close/>
              </a:path>
              <a:path w="276859" h="393700">
                <a:moveTo>
                  <a:pt x="28982" y="197648"/>
                </a:moveTo>
                <a:lnTo>
                  <a:pt x="22484" y="193509"/>
                </a:lnTo>
                <a:lnTo>
                  <a:pt x="33811" y="193509"/>
                </a:lnTo>
                <a:lnTo>
                  <a:pt x="28982" y="197648"/>
                </a:lnTo>
                <a:close/>
              </a:path>
              <a:path w="276859" h="393700">
                <a:moveTo>
                  <a:pt x="46366" y="208723"/>
                </a:moveTo>
                <a:lnTo>
                  <a:pt x="16060" y="208723"/>
                </a:lnTo>
                <a:lnTo>
                  <a:pt x="28982" y="197648"/>
                </a:lnTo>
                <a:lnTo>
                  <a:pt x="46366" y="208723"/>
                </a:lnTo>
                <a:close/>
              </a:path>
              <a:path w="276859" h="393700">
                <a:moveTo>
                  <a:pt x="159030" y="388353"/>
                </a:moveTo>
                <a:lnTo>
                  <a:pt x="147217" y="388353"/>
                </a:lnTo>
                <a:lnTo>
                  <a:pt x="153641" y="384616"/>
                </a:lnTo>
                <a:lnTo>
                  <a:pt x="160333" y="381146"/>
                </a:lnTo>
                <a:lnTo>
                  <a:pt x="166757" y="377409"/>
                </a:lnTo>
                <a:lnTo>
                  <a:pt x="156501" y="347057"/>
                </a:lnTo>
                <a:lnTo>
                  <a:pt x="161872" y="328131"/>
                </a:lnTo>
                <a:lnTo>
                  <a:pt x="173039" y="299284"/>
                </a:lnTo>
                <a:lnTo>
                  <a:pt x="203608" y="247812"/>
                </a:lnTo>
                <a:lnTo>
                  <a:pt x="243114" y="206216"/>
                </a:lnTo>
                <a:lnTo>
                  <a:pt x="252131" y="198957"/>
                </a:lnTo>
                <a:lnTo>
                  <a:pt x="259103" y="203384"/>
                </a:lnTo>
                <a:lnTo>
                  <a:pt x="265350" y="203384"/>
                </a:lnTo>
                <a:lnTo>
                  <a:pt x="228861" y="237282"/>
                </a:lnTo>
                <a:lnTo>
                  <a:pt x="199647" y="279587"/>
                </a:lnTo>
                <a:lnTo>
                  <a:pt x="179216" y="327097"/>
                </a:lnTo>
                <a:lnTo>
                  <a:pt x="166490" y="379011"/>
                </a:lnTo>
                <a:lnTo>
                  <a:pt x="163437" y="384136"/>
                </a:lnTo>
                <a:lnTo>
                  <a:pt x="159030" y="388353"/>
                </a:lnTo>
                <a:close/>
              </a:path>
              <a:path w="276859" h="393700">
                <a:moveTo>
                  <a:pt x="147217" y="388353"/>
                </a:moveTo>
                <a:lnTo>
                  <a:pt x="153416" y="357929"/>
                </a:lnTo>
                <a:lnTo>
                  <a:pt x="156501" y="347057"/>
                </a:lnTo>
                <a:lnTo>
                  <a:pt x="166757" y="377409"/>
                </a:lnTo>
                <a:lnTo>
                  <a:pt x="160333" y="381146"/>
                </a:lnTo>
                <a:lnTo>
                  <a:pt x="153641" y="384616"/>
                </a:lnTo>
                <a:lnTo>
                  <a:pt x="147217" y="388353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990625" y="8349956"/>
            <a:ext cx="214629" cy="330835"/>
          </a:xfrm>
          <a:custGeom>
            <a:avLst/>
            <a:gdLst/>
            <a:ahLst/>
            <a:cxnLst/>
            <a:rect l="l" t="t" r="r" b="b"/>
            <a:pathLst>
              <a:path w="214629" h="330834">
                <a:moveTo>
                  <a:pt x="120451" y="330433"/>
                </a:moveTo>
                <a:lnTo>
                  <a:pt x="97255" y="293366"/>
                </a:lnTo>
                <a:lnTo>
                  <a:pt x="70396" y="261304"/>
                </a:lnTo>
                <a:lnTo>
                  <a:pt x="39523" y="232845"/>
                </a:lnTo>
                <a:lnTo>
                  <a:pt x="4282" y="206587"/>
                </a:lnTo>
                <a:lnTo>
                  <a:pt x="1070" y="204986"/>
                </a:lnTo>
                <a:lnTo>
                  <a:pt x="4550" y="200448"/>
                </a:lnTo>
                <a:lnTo>
                  <a:pt x="29088" y="151149"/>
                </a:lnTo>
                <a:lnTo>
                  <a:pt x="52496" y="101325"/>
                </a:lnTo>
                <a:lnTo>
                  <a:pt x="74750" y="50950"/>
                </a:lnTo>
                <a:lnTo>
                  <a:pt x="95825" y="0"/>
                </a:lnTo>
                <a:lnTo>
                  <a:pt x="115482" y="47534"/>
                </a:lnTo>
                <a:lnTo>
                  <a:pt x="142266" y="91416"/>
                </a:lnTo>
                <a:lnTo>
                  <a:pt x="175473" y="130693"/>
                </a:lnTo>
                <a:lnTo>
                  <a:pt x="214402" y="164416"/>
                </a:lnTo>
                <a:lnTo>
                  <a:pt x="185607" y="202329"/>
                </a:lnTo>
                <a:lnTo>
                  <a:pt x="159095" y="243321"/>
                </a:lnTo>
                <a:lnTo>
                  <a:pt x="136749" y="286364"/>
                </a:lnTo>
                <a:lnTo>
                  <a:pt x="120451" y="330433"/>
                </a:lnTo>
                <a:close/>
              </a:path>
              <a:path w="214629" h="330834">
                <a:moveTo>
                  <a:pt x="0" y="206320"/>
                </a:moveTo>
                <a:lnTo>
                  <a:pt x="1034" y="204986"/>
                </a:lnTo>
                <a:lnTo>
                  <a:pt x="0" y="20632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978312" y="8340803"/>
            <a:ext cx="239395" cy="349250"/>
          </a:xfrm>
          <a:custGeom>
            <a:avLst/>
            <a:gdLst/>
            <a:ahLst/>
            <a:cxnLst/>
            <a:rect l="l" t="t" r="r" b="b"/>
            <a:pathLst>
              <a:path w="239395" h="349250">
                <a:moveTo>
                  <a:pt x="0" y="226952"/>
                </a:moveTo>
                <a:lnTo>
                  <a:pt x="3479" y="216809"/>
                </a:lnTo>
                <a:lnTo>
                  <a:pt x="6458" y="213022"/>
                </a:lnTo>
                <a:lnTo>
                  <a:pt x="12421" y="204452"/>
                </a:lnTo>
                <a:lnTo>
                  <a:pt x="17465" y="194956"/>
                </a:lnTo>
                <a:lnTo>
                  <a:pt x="22007" y="185109"/>
                </a:lnTo>
                <a:lnTo>
                  <a:pt x="26499" y="175438"/>
                </a:lnTo>
                <a:lnTo>
                  <a:pt x="45432" y="135690"/>
                </a:lnTo>
                <a:lnTo>
                  <a:pt x="64110" y="94961"/>
                </a:lnTo>
                <a:lnTo>
                  <a:pt x="87908" y="39636"/>
                </a:lnTo>
                <a:lnTo>
                  <a:pt x="99305" y="11823"/>
                </a:lnTo>
                <a:lnTo>
                  <a:pt x="102538" y="7481"/>
                </a:lnTo>
                <a:lnTo>
                  <a:pt x="108305" y="2514"/>
                </a:lnTo>
                <a:lnTo>
                  <a:pt x="114323" y="0"/>
                </a:lnTo>
                <a:lnTo>
                  <a:pt x="118309" y="3015"/>
                </a:lnTo>
                <a:lnTo>
                  <a:pt x="119981" y="7018"/>
                </a:lnTo>
                <a:lnTo>
                  <a:pt x="117774" y="7018"/>
                </a:lnTo>
                <a:lnTo>
                  <a:pt x="111350" y="9954"/>
                </a:lnTo>
                <a:lnTo>
                  <a:pt x="105193" y="12890"/>
                </a:lnTo>
                <a:lnTo>
                  <a:pt x="98769" y="15826"/>
                </a:lnTo>
                <a:lnTo>
                  <a:pt x="106496" y="34355"/>
                </a:lnTo>
                <a:lnTo>
                  <a:pt x="80171" y="95336"/>
                </a:lnTo>
                <a:lnTo>
                  <a:pt x="60083" y="138872"/>
                </a:lnTo>
                <a:lnTo>
                  <a:pt x="34508" y="191298"/>
                </a:lnTo>
                <a:lnTo>
                  <a:pt x="26127" y="206666"/>
                </a:lnTo>
                <a:lnTo>
                  <a:pt x="16060" y="206666"/>
                </a:lnTo>
                <a:lnTo>
                  <a:pt x="17666" y="214140"/>
                </a:lnTo>
                <a:lnTo>
                  <a:pt x="18736" y="217610"/>
                </a:lnTo>
                <a:lnTo>
                  <a:pt x="40692" y="217610"/>
                </a:lnTo>
                <a:lnTo>
                  <a:pt x="42709" y="219240"/>
                </a:lnTo>
                <a:lnTo>
                  <a:pt x="47622" y="223482"/>
                </a:lnTo>
                <a:lnTo>
                  <a:pt x="10974" y="223482"/>
                </a:lnTo>
                <a:lnTo>
                  <a:pt x="9100" y="224016"/>
                </a:lnTo>
                <a:lnTo>
                  <a:pt x="0" y="226952"/>
                </a:lnTo>
                <a:close/>
              </a:path>
              <a:path w="239395" h="349250">
                <a:moveTo>
                  <a:pt x="106496" y="34355"/>
                </a:moveTo>
                <a:lnTo>
                  <a:pt x="98769" y="15826"/>
                </a:lnTo>
                <a:lnTo>
                  <a:pt x="105193" y="12890"/>
                </a:lnTo>
                <a:lnTo>
                  <a:pt x="111350" y="9954"/>
                </a:lnTo>
                <a:lnTo>
                  <a:pt x="117774" y="7018"/>
                </a:lnTo>
                <a:lnTo>
                  <a:pt x="106496" y="34355"/>
                </a:lnTo>
                <a:close/>
              </a:path>
              <a:path w="239395" h="349250">
                <a:moveTo>
                  <a:pt x="215025" y="179083"/>
                </a:moveTo>
                <a:lnTo>
                  <a:pt x="178756" y="147421"/>
                </a:lnTo>
                <a:lnTo>
                  <a:pt x="145578" y="107910"/>
                </a:lnTo>
                <a:lnTo>
                  <a:pt x="118773" y="63795"/>
                </a:lnTo>
                <a:lnTo>
                  <a:pt x="106496" y="34355"/>
                </a:lnTo>
                <a:lnTo>
                  <a:pt x="117774" y="7018"/>
                </a:lnTo>
                <a:lnTo>
                  <a:pt x="119981" y="7018"/>
                </a:lnTo>
                <a:lnTo>
                  <a:pt x="137991" y="50149"/>
                </a:lnTo>
                <a:lnTo>
                  <a:pt x="164549" y="93430"/>
                </a:lnTo>
                <a:lnTo>
                  <a:pt x="197430" y="132207"/>
                </a:lnTo>
                <a:lnTo>
                  <a:pt x="236084" y="165829"/>
                </a:lnTo>
                <a:lnTo>
                  <a:pt x="239028" y="168232"/>
                </a:lnTo>
                <a:lnTo>
                  <a:pt x="236654" y="171434"/>
                </a:lnTo>
                <a:lnTo>
                  <a:pt x="220826" y="171434"/>
                </a:lnTo>
                <a:lnTo>
                  <a:pt x="215025" y="179083"/>
                </a:lnTo>
                <a:close/>
              </a:path>
              <a:path w="239395" h="349250">
                <a:moveTo>
                  <a:pt x="217882" y="181577"/>
                </a:moveTo>
                <a:lnTo>
                  <a:pt x="215025" y="179083"/>
                </a:lnTo>
                <a:lnTo>
                  <a:pt x="220826" y="171434"/>
                </a:lnTo>
                <a:lnTo>
                  <a:pt x="219756" y="174904"/>
                </a:lnTo>
                <a:lnTo>
                  <a:pt x="218953" y="178107"/>
                </a:lnTo>
                <a:lnTo>
                  <a:pt x="217882" y="181577"/>
                </a:lnTo>
                <a:close/>
              </a:path>
              <a:path w="239395" h="349250">
                <a:moveTo>
                  <a:pt x="228910" y="181577"/>
                </a:moveTo>
                <a:lnTo>
                  <a:pt x="217882" y="181577"/>
                </a:lnTo>
                <a:lnTo>
                  <a:pt x="218953" y="178107"/>
                </a:lnTo>
                <a:lnTo>
                  <a:pt x="219756" y="174904"/>
                </a:lnTo>
                <a:lnTo>
                  <a:pt x="220826" y="171434"/>
                </a:lnTo>
                <a:lnTo>
                  <a:pt x="236654" y="171434"/>
                </a:lnTo>
                <a:lnTo>
                  <a:pt x="234478" y="174370"/>
                </a:lnTo>
                <a:lnTo>
                  <a:pt x="233139" y="175972"/>
                </a:lnTo>
                <a:lnTo>
                  <a:pt x="228910" y="181577"/>
                </a:lnTo>
                <a:close/>
              </a:path>
              <a:path w="239395" h="349250">
                <a:moveTo>
                  <a:pt x="136816" y="343704"/>
                </a:moveTo>
                <a:lnTo>
                  <a:pt x="141320" y="338470"/>
                </a:lnTo>
                <a:lnTo>
                  <a:pt x="141864" y="331847"/>
                </a:lnTo>
                <a:lnTo>
                  <a:pt x="133211" y="317202"/>
                </a:lnTo>
                <a:lnTo>
                  <a:pt x="141216" y="295823"/>
                </a:lnTo>
                <a:lnTo>
                  <a:pt x="164047" y="252108"/>
                </a:lnTo>
                <a:lnTo>
                  <a:pt x="191044" y="210695"/>
                </a:lnTo>
                <a:lnTo>
                  <a:pt x="215025" y="179083"/>
                </a:lnTo>
                <a:lnTo>
                  <a:pt x="217882" y="181577"/>
                </a:lnTo>
                <a:lnTo>
                  <a:pt x="228910" y="181577"/>
                </a:lnTo>
                <a:lnTo>
                  <a:pt x="205152" y="213072"/>
                </a:lnTo>
                <a:lnTo>
                  <a:pt x="179940" y="252175"/>
                </a:lnTo>
                <a:lnTo>
                  <a:pt x="158610" y="293529"/>
                </a:lnTo>
                <a:lnTo>
                  <a:pt x="142399" y="337185"/>
                </a:lnTo>
                <a:lnTo>
                  <a:pt x="138083" y="342928"/>
                </a:lnTo>
                <a:lnTo>
                  <a:pt x="136816" y="343704"/>
                </a:lnTo>
                <a:close/>
              </a:path>
              <a:path w="239395" h="349250">
                <a:moveTo>
                  <a:pt x="18736" y="217610"/>
                </a:moveTo>
                <a:lnTo>
                  <a:pt x="17666" y="214140"/>
                </a:lnTo>
                <a:lnTo>
                  <a:pt x="16060" y="206666"/>
                </a:lnTo>
                <a:lnTo>
                  <a:pt x="24943" y="207221"/>
                </a:lnTo>
                <a:lnTo>
                  <a:pt x="25593" y="207581"/>
                </a:lnTo>
                <a:lnTo>
                  <a:pt x="24663" y="209173"/>
                </a:lnTo>
                <a:lnTo>
                  <a:pt x="18736" y="217610"/>
                </a:lnTo>
                <a:close/>
              </a:path>
              <a:path w="239395" h="349250">
                <a:moveTo>
                  <a:pt x="25593" y="207581"/>
                </a:moveTo>
                <a:lnTo>
                  <a:pt x="24943" y="207221"/>
                </a:lnTo>
                <a:lnTo>
                  <a:pt x="16060" y="206666"/>
                </a:lnTo>
                <a:lnTo>
                  <a:pt x="26127" y="206666"/>
                </a:lnTo>
                <a:lnTo>
                  <a:pt x="25593" y="207581"/>
                </a:lnTo>
                <a:close/>
              </a:path>
              <a:path w="239395" h="349250">
                <a:moveTo>
                  <a:pt x="40692" y="217610"/>
                </a:moveTo>
                <a:lnTo>
                  <a:pt x="18736" y="217610"/>
                </a:lnTo>
                <a:lnTo>
                  <a:pt x="24663" y="209173"/>
                </a:lnTo>
                <a:lnTo>
                  <a:pt x="25593" y="207581"/>
                </a:lnTo>
                <a:lnTo>
                  <a:pt x="34127" y="212305"/>
                </a:lnTo>
                <a:lnTo>
                  <a:pt x="40692" y="217610"/>
                </a:lnTo>
                <a:close/>
              </a:path>
              <a:path w="239395" h="349250">
                <a:moveTo>
                  <a:pt x="124904" y="347631"/>
                </a:moveTo>
                <a:lnTo>
                  <a:pt x="123930" y="347328"/>
                </a:lnTo>
                <a:lnTo>
                  <a:pt x="113136" y="328832"/>
                </a:lnTo>
                <a:lnTo>
                  <a:pt x="101212" y="311062"/>
                </a:lnTo>
                <a:lnTo>
                  <a:pt x="73876" y="278198"/>
                </a:lnTo>
                <a:lnTo>
                  <a:pt x="43094" y="249639"/>
                </a:lnTo>
                <a:lnTo>
                  <a:pt x="22751" y="234158"/>
                </a:lnTo>
                <a:lnTo>
                  <a:pt x="10974" y="223482"/>
                </a:lnTo>
                <a:lnTo>
                  <a:pt x="47622" y="223482"/>
                </a:lnTo>
                <a:lnTo>
                  <a:pt x="49786" y="225350"/>
                </a:lnTo>
                <a:lnTo>
                  <a:pt x="58916" y="232619"/>
                </a:lnTo>
                <a:lnTo>
                  <a:pt x="101212" y="273181"/>
                </a:lnTo>
                <a:lnTo>
                  <a:pt x="129719" y="311291"/>
                </a:lnTo>
                <a:lnTo>
                  <a:pt x="133211" y="317202"/>
                </a:lnTo>
                <a:lnTo>
                  <a:pt x="123930" y="341990"/>
                </a:lnTo>
                <a:lnTo>
                  <a:pt x="124904" y="347631"/>
                </a:lnTo>
                <a:close/>
              </a:path>
              <a:path w="239395" h="349250">
                <a:moveTo>
                  <a:pt x="125353" y="347772"/>
                </a:moveTo>
                <a:lnTo>
                  <a:pt x="124904" y="347631"/>
                </a:lnTo>
                <a:lnTo>
                  <a:pt x="123930" y="341990"/>
                </a:lnTo>
                <a:lnTo>
                  <a:pt x="133211" y="317202"/>
                </a:lnTo>
                <a:lnTo>
                  <a:pt x="141864" y="331847"/>
                </a:lnTo>
                <a:lnTo>
                  <a:pt x="141320" y="338470"/>
                </a:lnTo>
                <a:lnTo>
                  <a:pt x="136816" y="343704"/>
                </a:lnTo>
                <a:lnTo>
                  <a:pt x="130957" y="347294"/>
                </a:lnTo>
                <a:lnTo>
                  <a:pt x="125353" y="347772"/>
                </a:lnTo>
                <a:close/>
              </a:path>
              <a:path w="239395" h="349250">
                <a:moveTo>
                  <a:pt x="128690" y="348812"/>
                </a:moveTo>
                <a:lnTo>
                  <a:pt x="125353" y="347772"/>
                </a:lnTo>
                <a:lnTo>
                  <a:pt x="130957" y="347294"/>
                </a:lnTo>
                <a:lnTo>
                  <a:pt x="136816" y="343704"/>
                </a:lnTo>
                <a:lnTo>
                  <a:pt x="135708" y="344992"/>
                </a:lnTo>
                <a:lnTo>
                  <a:pt x="128690" y="348812"/>
                </a:lnTo>
                <a:close/>
              </a:path>
              <a:path w="239395" h="349250">
                <a:moveTo>
                  <a:pt x="124934" y="347807"/>
                </a:moveTo>
                <a:lnTo>
                  <a:pt x="124904" y="347631"/>
                </a:lnTo>
                <a:lnTo>
                  <a:pt x="125353" y="347772"/>
                </a:lnTo>
                <a:lnTo>
                  <a:pt x="124934" y="347807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588853" y="8101731"/>
            <a:ext cx="213995" cy="336550"/>
          </a:xfrm>
          <a:custGeom>
            <a:avLst/>
            <a:gdLst/>
            <a:ahLst/>
            <a:cxnLst/>
            <a:rect l="l" t="t" r="r" b="b"/>
            <a:pathLst>
              <a:path w="213995" h="336550">
                <a:moveTo>
                  <a:pt x="129016" y="336305"/>
                </a:moveTo>
                <a:lnTo>
                  <a:pt x="99221" y="275800"/>
                </a:lnTo>
                <a:lnTo>
                  <a:pt x="68121" y="230209"/>
                </a:lnTo>
                <a:lnTo>
                  <a:pt x="35215" y="196828"/>
                </a:lnTo>
                <a:lnTo>
                  <a:pt x="0" y="172957"/>
                </a:lnTo>
                <a:lnTo>
                  <a:pt x="30510" y="134071"/>
                </a:lnTo>
                <a:lnTo>
                  <a:pt x="56377" y="91883"/>
                </a:lnTo>
                <a:lnTo>
                  <a:pt x="77276" y="46992"/>
                </a:lnTo>
                <a:lnTo>
                  <a:pt x="92881" y="0"/>
                </a:lnTo>
                <a:lnTo>
                  <a:pt x="107941" y="44035"/>
                </a:lnTo>
                <a:lnTo>
                  <a:pt x="136276" y="87846"/>
                </a:lnTo>
                <a:lnTo>
                  <a:pt x="173094" y="123900"/>
                </a:lnTo>
                <a:lnTo>
                  <a:pt x="213599" y="144664"/>
                </a:lnTo>
                <a:lnTo>
                  <a:pt x="179944" y="186094"/>
                </a:lnTo>
                <a:lnTo>
                  <a:pt x="154143" y="232878"/>
                </a:lnTo>
                <a:lnTo>
                  <a:pt x="136925" y="283466"/>
                </a:lnTo>
                <a:lnTo>
                  <a:pt x="129016" y="336305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575738" y="8091551"/>
            <a:ext cx="241300" cy="358140"/>
          </a:xfrm>
          <a:custGeom>
            <a:avLst/>
            <a:gdLst/>
            <a:ahLst/>
            <a:cxnLst/>
            <a:rect l="l" t="t" r="r" b="b"/>
            <a:pathLst>
              <a:path w="241300" h="358140">
                <a:moveTo>
                  <a:pt x="114101" y="2698"/>
                </a:moveTo>
                <a:lnTo>
                  <a:pt x="109134" y="309"/>
                </a:lnTo>
                <a:lnTo>
                  <a:pt x="112082" y="0"/>
                </a:lnTo>
                <a:lnTo>
                  <a:pt x="114101" y="2698"/>
                </a:lnTo>
                <a:close/>
              </a:path>
              <a:path w="241300" h="358140">
                <a:moveTo>
                  <a:pt x="107246" y="508"/>
                </a:moveTo>
                <a:lnTo>
                  <a:pt x="108707" y="104"/>
                </a:lnTo>
                <a:lnTo>
                  <a:pt x="109134" y="309"/>
                </a:lnTo>
                <a:lnTo>
                  <a:pt x="107246" y="508"/>
                </a:lnTo>
                <a:close/>
              </a:path>
              <a:path w="241300" h="358140">
                <a:moveTo>
                  <a:pt x="104625" y="44836"/>
                </a:moveTo>
                <a:lnTo>
                  <a:pt x="102124" y="38989"/>
                </a:lnTo>
                <a:lnTo>
                  <a:pt x="95557" y="14450"/>
                </a:lnTo>
                <a:lnTo>
                  <a:pt x="97365" y="7359"/>
                </a:lnTo>
                <a:lnTo>
                  <a:pt x="98772" y="5422"/>
                </a:lnTo>
                <a:lnTo>
                  <a:pt x="103528" y="1536"/>
                </a:lnTo>
                <a:lnTo>
                  <a:pt x="107246" y="508"/>
                </a:lnTo>
                <a:lnTo>
                  <a:pt x="109134" y="309"/>
                </a:lnTo>
                <a:lnTo>
                  <a:pt x="114101" y="2698"/>
                </a:lnTo>
                <a:lnTo>
                  <a:pt x="115048" y="3963"/>
                </a:lnTo>
                <a:lnTo>
                  <a:pt x="115900" y="11514"/>
                </a:lnTo>
                <a:lnTo>
                  <a:pt x="104625" y="44836"/>
                </a:lnTo>
                <a:close/>
              </a:path>
              <a:path w="241300" h="358140">
                <a:moveTo>
                  <a:pt x="103528" y="1536"/>
                </a:moveTo>
                <a:lnTo>
                  <a:pt x="104424" y="804"/>
                </a:lnTo>
                <a:lnTo>
                  <a:pt x="107246" y="508"/>
                </a:lnTo>
                <a:lnTo>
                  <a:pt x="103528" y="1536"/>
                </a:lnTo>
                <a:close/>
              </a:path>
              <a:path w="241300" h="358140">
                <a:moveTo>
                  <a:pt x="98772" y="5422"/>
                </a:moveTo>
                <a:lnTo>
                  <a:pt x="101107" y="2206"/>
                </a:lnTo>
                <a:lnTo>
                  <a:pt x="103528" y="1536"/>
                </a:lnTo>
                <a:lnTo>
                  <a:pt x="98772" y="5422"/>
                </a:lnTo>
                <a:close/>
              </a:path>
              <a:path w="241300" h="358140">
                <a:moveTo>
                  <a:pt x="115048" y="3963"/>
                </a:moveTo>
                <a:lnTo>
                  <a:pt x="114101" y="2698"/>
                </a:lnTo>
                <a:lnTo>
                  <a:pt x="114951" y="3107"/>
                </a:lnTo>
                <a:lnTo>
                  <a:pt x="115048" y="3963"/>
                </a:lnTo>
                <a:close/>
              </a:path>
              <a:path w="241300" h="358140">
                <a:moveTo>
                  <a:pt x="210629" y="161156"/>
                </a:moveTo>
                <a:lnTo>
                  <a:pt x="175758" y="141432"/>
                </a:lnTo>
                <a:lnTo>
                  <a:pt x="139990" y="105199"/>
                </a:lnTo>
                <a:lnTo>
                  <a:pt x="112153" y="62427"/>
                </a:lnTo>
                <a:lnTo>
                  <a:pt x="104625" y="44836"/>
                </a:lnTo>
                <a:lnTo>
                  <a:pt x="115900" y="11514"/>
                </a:lnTo>
                <a:lnTo>
                  <a:pt x="115048" y="3963"/>
                </a:lnTo>
                <a:lnTo>
                  <a:pt x="116703" y="6176"/>
                </a:lnTo>
                <a:lnTo>
                  <a:pt x="122901" y="29197"/>
                </a:lnTo>
                <a:lnTo>
                  <a:pt x="132563" y="51217"/>
                </a:lnTo>
                <a:lnTo>
                  <a:pt x="159263" y="91053"/>
                </a:lnTo>
                <a:lnTo>
                  <a:pt x="192320" y="123883"/>
                </a:lnTo>
                <a:lnTo>
                  <a:pt x="233407" y="145503"/>
                </a:lnTo>
                <a:lnTo>
                  <a:pt x="240902" y="147638"/>
                </a:lnTo>
                <a:lnTo>
                  <a:pt x="240366" y="148972"/>
                </a:lnTo>
                <a:lnTo>
                  <a:pt x="220559" y="148972"/>
                </a:lnTo>
                <a:lnTo>
                  <a:pt x="210629" y="161156"/>
                </a:lnTo>
                <a:close/>
              </a:path>
              <a:path w="241300" h="358140">
                <a:moveTo>
                  <a:pt x="97365" y="7359"/>
                </a:moveTo>
                <a:lnTo>
                  <a:pt x="97619" y="6364"/>
                </a:lnTo>
                <a:lnTo>
                  <a:pt x="98772" y="5422"/>
                </a:lnTo>
                <a:lnTo>
                  <a:pt x="97365" y="7359"/>
                </a:lnTo>
                <a:close/>
              </a:path>
              <a:path w="241300" h="358140">
                <a:moveTo>
                  <a:pt x="137293" y="357691"/>
                </a:moveTo>
                <a:lnTo>
                  <a:pt x="132228" y="353425"/>
                </a:lnTo>
                <a:lnTo>
                  <a:pt x="109827" y="306482"/>
                </a:lnTo>
                <a:lnTo>
                  <a:pt x="82508" y="262542"/>
                </a:lnTo>
                <a:lnTo>
                  <a:pt x="48665" y="224007"/>
                </a:lnTo>
                <a:lnTo>
                  <a:pt x="6691" y="193279"/>
                </a:lnTo>
                <a:lnTo>
                  <a:pt x="0" y="189543"/>
                </a:lnTo>
                <a:lnTo>
                  <a:pt x="2676" y="181535"/>
                </a:lnTo>
                <a:lnTo>
                  <a:pt x="36093" y="138980"/>
                </a:lnTo>
                <a:lnTo>
                  <a:pt x="60827" y="98059"/>
                </a:lnTo>
                <a:lnTo>
                  <a:pt x="80844" y="54637"/>
                </a:lnTo>
                <a:lnTo>
                  <a:pt x="96093" y="9112"/>
                </a:lnTo>
                <a:lnTo>
                  <a:pt x="97365" y="7359"/>
                </a:lnTo>
                <a:lnTo>
                  <a:pt x="95557" y="14450"/>
                </a:lnTo>
                <a:lnTo>
                  <a:pt x="102124" y="38989"/>
                </a:lnTo>
                <a:lnTo>
                  <a:pt x="104625" y="44836"/>
                </a:lnTo>
                <a:lnTo>
                  <a:pt x="99489" y="60017"/>
                </a:lnTo>
                <a:lnTo>
                  <a:pt x="77757" y="106067"/>
                </a:lnTo>
                <a:lnTo>
                  <a:pt x="51007" y="149415"/>
                </a:lnTo>
                <a:lnTo>
                  <a:pt x="32223" y="173528"/>
                </a:lnTo>
                <a:lnTo>
                  <a:pt x="19539" y="173528"/>
                </a:lnTo>
                <a:lnTo>
                  <a:pt x="19539" y="189810"/>
                </a:lnTo>
                <a:lnTo>
                  <a:pt x="42045" y="189810"/>
                </a:lnTo>
                <a:lnTo>
                  <a:pt x="63767" y="205524"/>
                </a:lnTo>
                <a:lnTo>
                  <a:pt x="99539" y="245527"/>
                </a:lnTo>
                <a:lnTo>
                  <a:pt x="128435" y="291235"/>
                </a:lnTo>
                <a:lnTo>
                  <a:pt x="137429" y="309951"/>
                </a:lnTo>
                <a:lnTo>
                  <a:pt x="131425" y="348354"/>
                </a:lnTo>
                <a:lnTo>
                  <a:pt x="151486" y="348354"/>
                </a:lnTo>
                <a:lnTo>
                  <a:pt x="150032" y="351511"/>
                </a:lnTo>
                <a:lnTo>
                  <a:pt x="144039" y="356328"/>
                </a:lnTo>
                <a:lnTo>
                  <a:pt x="137293" y="357691"/>
                </a:lnTo>
                <a:close/>
              </a:path>
              <a:path w="241300" h="358140">
                <a:moveTo>
                  <a:pt x="220559" y="165254"/>
                </a:moveTo>
                <a:lnTo>
                  <a:pt x="210629" y="161156"/>
                </a:lnTo>
                <a:lnTo>
                  <a:pt x="220559" y="148972"/>
                </a:lnTo>
                <a:lnTo>
                  <a:pt x="220559" y="165254"/>
                </a:lnTo>
                <a:close/>
              </a:path>
              <a:path w="241300" h="358140">
                <a:moveTo>
                  <a:pt x="230614" y="165254"/>
                </a:moveTo>
                <a:lnTo>
                  <a:pt x="220559" y="165254"/>
                </a:lnTo>
                <a:lnTo>
                  <a:pt x="220559" y="148972"/>
                </a:lnTo>
                <a:lnTo>
                  <a:pt x="240366" y="148972"/>
                </a:lnTo>
                <a:lnTo>
                  <a:pt x="236619" y="158314"/>
                </a:lnTo>
                <a:lnTo>
                  <a:pt x="233407" y="161784"/>
                </a:lnTo>
                <a:lnTo>
                  <a:pt x="230614" y="165254"/>
                </a:lnTo>
                <a:close/>
              </a:path>
              <a:path w="241300" h="358140">
                <a:moveTo>
                  <a:pt x="151486" y="348354"/>
                </a:moveTo>
                <a:lnTo>
                  <a:pt x="131425" y="348354"/>
                </a:lnTo>
                <a:lnTo>
                  <a:pt x="138384" y="345685"/>
                </a:lnTo>
                <a:lnTo>
                  <a:pt x="145076" y="343016"/>
                </a:lnTo>
                <a:lnTo>
                  <a:pt x="152036" y="340346"/>
                </a:lnTo>
                <a:lnTo>
                  <a:pt x="137429" y="309951"/>
                </a:lnTo>
                <a:lnTo>
                  <a:pt x="140045" y="293216"/>
                </a:lnTo>
                <a:lnTo>
                  <a:pt x="158225" y="240756"/>
                </a:lnTo>
                <a:lnTo>
                  <a:pt x="185289" y="192249"/>
                </a:lnTo>
                <a:lnTo>
                  <a:pt x="210629" y="161156"/>
                </a:lnTo>
                <a:lnTo>
                  <a:pt x="220559" y="165254"/>
                </a:lnTo>
                <a:lnTo>
                  <a:pt x="230614" y="165254"/>
                </a:lnTo>
                <a:lnTo>
                  <a:pt x="201245" y="201737"/>
                </a:lnTo>
                <a:lnTo>
                  <a:pt x="176862" y="246394"/>
                </a:lnTo>
                <a:lnTo>
                  <a:pt x="160609" y="294655"/>
                </a:lnTo>
                <a:lnTo>
                  <a:pt x="152839" y="345418"/>
                </a:lnTo>
                <a:lnTo>
                  <a:pt x="151486" y="348354"/>
                </a:lnTo>
                <a:close/>
              </a:path>
              <a:path w="241300" h="358140">
                <a:moveTo>
                  <a:pt x="19539" y="189810"/>
                </a:moveTo>
                <a:lnTo>
                  <a:pt x="19539" y="173528"/>
                </a:lnTo>
                <a:lnTo>
                  <a:pt x="27651" y="179396"/>
                </a:lnTo>
                <a:lnTo>
                  <a:pt x="19539" y="189810"/>
                </a:lnTo>
                <a:close/>
              </a:path>
              <a:path w="241300" h="358140">
                <a:moveTo>
                  <a:pt x="27651" y="179396"/>
                </a:moveTo>
                <a:lnTo>
                  <a:pt x="19539" y="173528"/>
                </a:lnTo>
                <a:lnTo>
                  <a:pt x="32223" y="173528"/>
                </a:lnTo>
                <a:lnTo>
                  <a:pt x="27651" y="179396"/>
                </a:lnTo>
                <a:close/>
              </a:path>
              <a:path w="241300" h="358140">
                <a:moveTo>
                  <a:pt x="42045" y="189810"/>
                </a:moveTo>
                <a:lnTo>
                  <a:pt x="19539" y="189810"/>
                </a:lnTo>
                <a:lnTo>
                  <a:pt x="27651" y="179396"/>
                </a:lnTo>
                <a:lnTo>
                  <a:pt x="42045" y="189810"/>
                </a:lnTo>
                <a:close/>
              </a:path>
              <a:path w="241300" h="358140">
                <a:moveTo>
                  <a:pt x="131425" y="348354"/>
                </a:moveTo>
                <a:lnTo>
                  <a:pt x="137429" y="309951"/>
                </a:lnTo>
                <a:lnTo>
                  <a:pt x="152036" y="340346"/>
                </a:lnTo>
                <a:lnTo>
                  <a:pt x="145076" y="343016"/>
                </a:lnTo>
                <a:lnTo>
                  <a:pt x="138384" y="345685"/>
                </a:lnTo>
                <a:lnTo>
                  <a:pt x="131425" y="348354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904167" y="7727524"/>
            <a:ext cx="252729" cy="374650"/>
          </a:xfrm>
          <a:custGeom>
            <a:avLst/>
            <a:gdLst/>
            <a:ahLst/>
            <a:cxnLst/>
            <a:rect l="l" t="t" r="r" b="b"/>
            <a:pathLst>
              <a:path w="252729" h="374650">
                <a:moveTo>
                  <a:pt x="142399" y="374206"/>
                </a:moveTo>
                <a:lnTo>
                  <a:pt x="127384" y="329195"/>
                </a:lnTo>
                <a:lnTo>
                  <a:pt x="104763" y="287450"/>
                </a:lnTo>
                <a:lnTo>
                  <a:pt x="75409" y="250062"/>
                </a:lnTo>
                <a:lnTo>
                  <a:pt x="40197" y="218118"/>
                </a:lnTo>
                <a:lnTo>
                  <a:pt x="0" y="192708"/>
                </a:lnTo>
                <a:lnTo>
                  <a:pt x="36008" y="162238"/>
                </a:lnTo>
                <a:lnTo>
                  <a:pt x="64514" y="126643"/>
                </a:lnTo>
                <a:lnTo>
                  <a:pt x="87649" y="87012"/>
                </a:lnTo>
                <a:lnTo>
                  <a:pt x="107547" y="44435"/>
                </a:lnTo>
                <a:lnTo>
                  <a:pt x="126339" y="0"/>
                </a:lnTo>
                <a:lnTo>
                  <a:pt x="134312" y="31051"/>
                </a:lnTo>
                <a:lnTo>
                  <a:pt x="150481" y="71160"/>
                </a:lnTo>
                <a:lnTo>
                  <a:pt x="175271" y="114267"/>
                </a:lnTo>
                <a:lnTo>
                  <a:pt x="209107" y="154312"/>
                </a:lnTo>
                <a:lnTo>
                  <a:pt x="252411" y="185235"/>
                </a:lnTo>
                <a:lnTo>
                  <a:pt x="218820" y="213753"/>
                </a:lnTo>
                <a:lnTo>
                  <a:pt x="191370" y="245872"/>
                </a:lnTo>
                <a:lnTo>
                  <a:pt x="169714" y="282629"/>
                </a:lnTo>
                <a:lnTo>
                  <a:pt x="153507" y="325061"/>
                </a:lnTo>
                <a:lnTo>
                  <a:pt x="142399" y="374206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889981" y="7718182"/>
            <a:ext cx="276860" cy="393700"/>
          </a:xfrm>
          <a:custGeom>
            <a:avLst/>
            <a:gdLst/>
            <a:ahLst/>
            <a:cxnLst/>
            <a:rect l="l" t="t" r="r" b="b"/>
            <a:pathLst>
              <a:path w="276859" h="393700">
                <a:moveTo>
                  <a:pt x="151032" y="5253"/>
                </a:moveTo>
                <a:lnTo>
                  <a:pt x="150429" y="2936"/>
                </a:lnTo>
                <a:lnTo>
                  <a:pt x="146755" y="411"/>
                </a:lnTo>
                <a:lnTo>
                  <a:pt x="149091" y="0"/>
                </a:lnTo>
                <a:lnTo>
                  <a:pt x="152303" y="2402"/>
                </a:lnTo>
                <a:lnTo>
                  <a:pt x="151032" y="5253"/>
                </a:lnTo>
                <a:close/>
              </a:path>
              <a:path w="276859" h="393700">
                <a:moveTo>
                  <a:pt x="146157" y="516"/>
                </a:moveTo>
                <a:lnTo>
                  <a:pt x="146624" y="321"/>
                </a:lnTo>
                <a:lnTo>
                  <a:pt x="146755" y="411"/>
                </a:lnTo>
                <a:lnTo>
                  <a:pt x="146157" y="516"/>
                </a:lnTo>
                <a:close/>
              </a:path>
              <a:path w="276859" h="393700">
                <a:moveTo>
                  <a:pt x="136365" y="39474"/>
                </a:moveTo>
                <a:lnTo>
                  <a:pt x="130890" y="15747"/>
                </a:lnTo>
                <a:lnTo>
                  <a:pt x="133190" y="9204"/>
                </a:lnTo>
                <a:lnTo>
                  <a:pt x="139656" y="3236"/>
                </a:lnTo>
                <a:lnTo>
                  <a:pt x="146157" y="516"/>
                </a:lnTo>
                <a:lnTo>
                  <a:pt x="146755" y="411"/>
                </a:lnTo>
                <a:lnTo>
                  <a:pt x="150429" y="2936"/>
                </a:lnTo>
                <a:lnTo>
                  <a:pt x="151032" y="5253"/>
                </a:lnTo>
                <a:lnTo>
                  <a:pt x="150162" y="7206"/>
                </a:lnTo>
                <a:lnTo>
                  <a:pt x="136365" y="39474"/>
                </a:lnTo>
                <a:close/>
              </a:path>
              <a:path w="276859" h="393700">
                <a:moveTo>
                  <a:pt x="150906" y="393086"/>
                </a:moveTo>
                <a:lnTo>
                  <a:pt x="146950" y="389954"/>
                </a:lnTo>
                <a:lnTo>
                  <a:pt x="131900" y="345525"/>
                </a:lnTo>
                <a:lnTo>
                  <a:pt x="109682" y="304466"/>
                </a:lnTo>
                <a:lnTo>
                  <a:pt x="80962" y="267712"/>
                </a:lnTo>
                <a:lnTo>
                  <a:pt x="46409" y="236197"/>
                </a:lnTo>
                <a:lnTo>
                  <a:pt x="6691" y="210858"/>
                </a:lnTo>
                <a:lnTo>
                  <a:pt x="0" y="207388"/>
                </a:lnTo>
                <a:lnTo>
                  <a:pt x="9903" y="197779"/>
                </a:lnTo>
                <a:lnTo>
                  <a:pt x="53922" y="157939"/>
                </a:lnTo>
                <a:lnTo>
                  <a:pt x="85018" y="112602"/>
                </a:lnTo>
                <a:lnTo>
                  <a:pt x="109740" y="62811"/>
                </a:lnTo>
                <a:lnTo>
                  <a:pt x="131425" y="11744"/>
                </a:lnTo>
                <a:lnTo>
                  <a:pt x="133299" y="6939"/>
                </a:lnTo>
                <a:lnTo>
                  <a:pt x="138920" y="1334"/>
                </a:lnTo>
                <a:lnTo>
                  <a:pt x="144541" y="800"/>
                </a:lnTo>
                <a:lnTo>
                  <a:pt x="146157" y="516"/>
                </a:lnTo>
                <a:lnTo>
                  <a:pt x="139656" y="3236"/>
                </a:lnTo>
                <a:lnTo>
                  <a:pt x="133190" y="9204"/>
                </a:lnTo>
                <a:lnTo>
                  <a:pt x="130890" y="15747"/>
                </a:lnTo>
                <a:lnTo>
                  <a:pt x="136365" y="39474"/>
                </a:lnTo>
                <a:lnTo>
                  <a:pt x="130716" y="52685"/>
                </a:lnTo>
                <a:lnTo>
                  <a:pt x="109395" y="96935"/>
                </a:lnTo>
                <a:lnTo>
                  <a:pt x="84386" y="138596"/>
                </a:lnTo>
                <a:lnTo>
                  <a:pt x="53878" y="176311"/>
                </a:lnTo>
                <a:lnTo>
                  <a:pt x="33811" y="193509"/>
                </a:lnTo>
                <a:lnTo>
                  <a:pt x="22484" y="193509"/>
                </a:lnTo>
                <a:lnTo>
                  <a:pt x="16060" y="208723"/>
                </a:lnTo>
                <a:lnTo>
                  <a:pt x="46366" y="208723"/>
                </a:lnTo>
                <a:lnTo>
                  <a:pt x="63287" y="219501"/>
                </a:lnTo>
                <a:lnTo>
                  <a:pt x="98823" y="251746"/>
                </a:lnTo>
                <a:lnTo>
                  <a:pt x="128384" y="289385"/>
                </a:lnTo>
                <a:lnTo>
                  <a:pt x="151265" y="331559"/>
                </a:lnTo>
                <a:lnTo>
                  <a:pt x="156501" y="347057"/>
                </a:lnTo>
                <a:lnTo>
                  <a:pt x="153416" y="357929"/>
                </a:lnTo>
                <a:lnTo>
                  <a:pt x="147217" y="388353"/>
                </a:lnTo>
                <a:lnTo>
                  <a:pt x="159030" y="388353"/>
                </a:lnTo>
                <a:lnTo>
                  <a:pt x="157322" y="389987"/>
                </a:lnTo>
                <a:lnTo>
                  <a:pt x="150906" y="393086"/>
                </a:lnTo>
                <a:close/>
              </a:path>
              <a:path w="276859" h="393700">
                <a:moveTo>
                  <a:pt x="252131" y="198957"/>
                </a:moveTo>
                <a:lnTo>
                  <a:pt x="206339" y="163381"/>
                </a:lnTo>
                <a:lnTo>
                  <a:pt x="167025" y="109966"/>
                </a:lnTo>
                <a:lnTo>
                  <a:pt x="144842" y="64458"/>
                </a:lnTo>
                <a:lnTo>
                  <a:pt x="136365" y="39474"/>
                </a:lnTo>
                <a:lnTo>
                  <a:pt x="150281" y="6939"/>
                </a:lnTo>
                <a:lnTo>
                  <a:pt x="151032" y="5253"/>
                </a:lnTo>
                <a:lnTo>
                  <a:pt x="161674" y="46164"/>
                </a:lnTo>
                <a:lnTo>
                  <a:pt x="180447" y="88432"/>
                </a:lnTo>
                <a:lnTo>
                  <a:pt x="205991" y="127369"/>
                </a:lnTo>
                <a:lnTo>
                  <a:pt x="237548" y="160604"/>
                </a:lnTo>
                <a:lnTo>
                  <a:pt x="274360" y="185768"/>
                </a:lnTo>
                <a:lnTo>
                  <a:pt x="275995" y="188171"/>
                </a:lnTo>
                <a:lnTo>
                  <a:pt x="265527" y="188171"/>
                </a:lnTo>
                <a:lnTo>
                  <a:pt x="252131" y="198957"/>
                </a:lnTo>
                <a:close/>
              </a:path>
              <a:path w="276859" h="393700">
                <a:moveTo>
                  <a:pt x="259103" y="203384"/>
                </a:moveTo>
                <a:lnTo>
                  <a:pt x="252131" y="198957"/>
                </a:lnTo>
                <a:lnTo>
                  <a:pt x="265527" y="188171"/>
                </a:lnTo>
                <a:lnTo>
                  <a:pt x="259103" y="203384"/>
                </a:lnTo>
                <a:close/>
              </a:path>
              <a:path w="276859" h="393700">
                <a:moveTo>
                  <a:pt x="265350" y="203384"/>
                </a:moveTo>
                <a:lnTo>
                  <a:pt x="259103" y="203384"/>
                </a:lnTo>
                <a:lnTo>
                  <a:pt x="265527" y="188171"/>
                </a:lnTo>
                <a:lnTo>
                  <a:pt x="275995" y="188171"/>
                </a:lnTo>
                <a:lnTo>
                  <a:pt x="276744" y="189272"/>
                </a:lnTo>
                <a:lnTo>
                  <a:pt x="274962" y="193776"/>
                </a:lnTo>
                <a:lnTo>
                  <a:pt x="271274" y="198080"/>
                </a:lnTo>
                <a:lnTo>
                  <a:pt x="267936" y="200982"/>
                </a:lnTo>
                <a:lnTo>
                  <a:pt x="265350" y="203384"/>
                </a:lnTo>
                <a:close/>
              </a:path>
              <a:path w="276859" h="393700">
                <a:moveTo>
                  <a:pt x="16060" y="208723"/>
                </a:moveTo>
                <a:lnTo>
                  <a:pt x="22484" y="193509"/>
                </a:lnTo>
                <a:lnTo>
                  <a:pt x="28982" y="197648"/>
                </a:lnTo>
                <a:lnTo>
                  <a:pt x="16060" y="208723"/>
                </a:lnTo>
                <a:close/>
              </a:path>
              <a:path w="276859" h="393700">
                <a:moveTo>
                  <a:pt x="28982" y="197648"/>
                </a:moveTo>
                <a:lnTo>
                  <a:pt x="22484" y="193509"/>
                </a:lnTo>
                <a:lnTo>
                  <a:pt x="33811" y="193509"/>
                </a:lnTo>
                <a:lnTo>
                  <a:pt x="28982" y="197648"/>
                </a:lnTo>
                <a:close/>
              </a:path>
              <a:path w="276859" h="393700">
                <a:moveTo>
                  <a:pt x="46366" y="208723"/>
                </a:moveTo>
                <a:lnTo>
                  <a:pt x="16060" y="208723"/>
                </a:lnTo>
                <a:lnTo>
                  <a:pt x="28982" y="197648"/>
                </a:lnTo>
                <a:lnTo>
                  <a:pt x="46366" y="208723"/>
                </a:lnTo>
                <a:close/>
              </a:path>
              <a:path w="276859" h="393700">
                <a:moveTo>
                  <a:pt x="159030" y="388353"/>
                </a:moveTo>
                <a:lnTo>
                  <a:pt x="147217" y="388353"/>
                </a:lnTo>
                <a:lnTo>
                  <a:pt x="153641" y="384616"/>
                </a:lnTo>
                <a:lnTo>
                  <a:pt x="160333" y="381146"/>
                </a:lnTo>
                <a:lnTo>
                  <a:pt x="166757" y="377409"/>
                </a:lnTo>
                <a:lnTo>
                  <a:pt x="156501" y="347057"/>
                </a:lnTo>
                <a:lnTo>
                  <a:pt x="161872" y="328131"/>
                </a:lnTo>
                <a:lnTo>
                  <a:pt x="173039" y="299284"/>
                </a:lnTo>
                <a:lnTo>
                  <a:pt x="203608" y="247812"/>
                </a:lnTo>
                <a:lnTo>
                  <a:pt x="243114" y="206216"/>
                </a:lnTo>
                <a:lnTo>
                  <a:pt x="252131" y="198957"/>
                </a:lnTo>
                <a:lnTo>
                  <a:pt x="259103" y="203384"/>
                </a:lnTo>
                <a:lnTo>
                  <a:pt x="265350" y="203384"/>
                </a:lnTo>
                <a:lnTo>
                  <a:pt x="228861" y="237282"/>
                </a:lnTo>
                <a:lnTo>
                  <a:pt x="199647" y="279587"/>
                </a:lnTo>
                <a:lnTo>
                  <a:pt x="179216" y="327097"/>
                </a:lnTo>
                <a:lnTo>
                  <a:pt x="166490" y="379011"/>
                </a:lnTo>
                <a:lnTo>
                  <a:pt x="163437" y="384136"/>
                </a:lnTo>
                <a:lnTo>
                  <a:pt x="159030" y="388353"/>
                </a:lnTo>
                <a:close/>
              </a:path>
              <a:path w="276859" h="393700">
                <a:moveTo>
                  <a:pt x="147217" y="388353"/>
                </a:moveTo>
                <a:lnTo>
                  <a:pt x="153416" y="357929"/>
                </a:lnTo>
                <a:lnTo>
                  <a:pt x="156501" y="347057"/>
                </a:lnTo>
                <a:lnTo>
                  <a:pt x="166757" y="377409"/>
                </a:lnTo>
                <a:lnTo>
                  <a:pt x="160333" y="381146"/>
                </a:lnTo>
                <a:lnTo>
                  <a:pt x="153641" y="384616"/>
                </a:lnTo>
                <a:lnTo>
                  <a:pt x="147217" y="388353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D9C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801636"/>
            <a:ext cx="5838825" cy="5457825"/>
          </a:xfrm>
          <a:custGeom>
            <a:avLst/>
            <a:gdLst/>
            <a:ahLst/>
            <a:cxnLst/>
            <a:rect l="l" t="t" r="r" b="b"/>
            <a:pathLst>
              <a:path w="5838825" h="5457825">
                <a:moveTo>
                  <a:pt x="0" y="0"/>
                </a:moveTo>
                <a:lnTo>
                  <a:pt x="5838824" y="0"/>
                </a:lnTo>
                <a:lnTo>
                  <a:pt x="5838824" y="5457824"/>
                </a:lnTo>
                <a:lnTo>
                  <a:pt x="0" y="5457824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09852" y="1255286"/>
            <a:ext cx="1426845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34330" algn="l"/>
              </a:tabLst>
            </a:pPr>
            <a:r>
              <a:rPr spc="-375" dirty="0">
                <a:solidFill>
                  <a:srgbClr val="FEFFF7"/>
                </a:solidFill>
              </a:rPr>
              <a:t>ДОСЯГНУТІ	</a:t>
            </a:r>
            <a:r>
              <a:rPr spc="-515" dirty="0">
                <a:solidFill>
                  <a:srgbClr val="FEFFF7"/>
                </a:solidFill>
              </a:rPr>
              <a:t>РЕЗУЛЬТАТИ</a:t>
            </a:r>
            <a:r>
              <a:rPr spc="-40" dirty="0">
                <a:solidFill>
                  <a:srgbClr val="FEFFF7"/>
                </a:solidFill>
              </a:rPr>
              <a:t> </a:t>
            </a:r>
            <a:r>
              <a:rPr spc="-450" dirty="0">
                <a:solidFill>
                  <a:srgbClr val="FEFFF7"/>
                </a:solidFill>
              </a:rPr>
              <a:t>ГУРТКА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80714" y="4275321"/>
            <a:ext cx="4848860" cy="2179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985" marR="5080" indent="-1391920">
              <a:lnSpc>
                <a:spcPct val="115700"/>
              </a:lnSpc>
              <a:spcBef>
                <a:spcPts val="100"/>
              </a:spcBef>
            </a:pPr>
            <a:r>
              <a:rPr sz="4200" spc="-470" dirty="0">
                <a:solidFill>
                  <a:srgbClr val="52584D"/>
                </a:solidFill>
                <a:latin typeface="Arial Black"/>
                <a:cs typeface="Arial Black"/>
              </a:rPr>
              <a:t>КІЛЬКІСТЬ </a:t>
            </a:r>
            <a:r>
              <a:rPr sz="4200" spc="-455" dirty="0">
                <a:solidFill>
                  <a:srgbClr val="52584D"/>
                </a:solidFill>
                <a:latin typeface="Arial Black"/>
                <a:cs typeface="Arial Black"/>
              </a:rPr>
              <a:t>ЧЛЕНІВ  </a:t>
            </a:r>
            <a:r>
              <a:rPr sz="4200" spc="-515" dirty="0">
                <a:solidFill>
                  <a:srgbClr val="52584D"/>
                </a:solidFill>
                <a:latin typeface="Arial Black"/>
                <a:cs typeface="Arial Black"/>
              </a:rPr>
              <a:t>ГУРТКА</a:t>
            </a:r>
            <a:endParaRPr sz="4200">
              <a:latin typeface="Arial Black"/>
              <a:cs typeface="Arial Black"/>
            </a:endParaRPr>
          </a:p>
          <a:p>
            <a:pPr marR="103505" algn="ctr">
              <a:lnSpc>
                <a:spcPct val="100000"/>
              </a:lnSpc>
              <a:spcBef>
                <a:spcPts val="2595"/>
              </a:spcBef>
            </a:pPr>
            <a:r>
              <a:rPr sz="2250" spc="365" dirty="0">
                <a:solidFill>
                  <a:srgbClr val="D9C1BA"/>
                </a:solidFill>
                <a:latin typeface="Gill Sans MT"/>
                <a:cs typeface="Gill Sans MT"/>
              </a:rPr>
              <a:t>15</a:t>
            </a:r>
            <a:endParaRPr sz="225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451254" y="3801636"/>
            <a:ext cx="5836920" cy="5457825"/>
          </a:xfrm>
          <a:custGeom>
            <a:avLst/>
            <a:gdLst/>
            <a:ahLst/>
            <a:cxnLst/>
            <a:rect l="l" t="t" r="r" b="b"/>
            <a:pathLst>
              <a:path w="5836919" h="5457825">
                <a:moveTo>
                  <a:pt x="0" y="0"/>
                </a:moveTo>
                <a:lnTo>
                  <a:pt x="5836744" y="0"/>
                </a:lnTo>
                <a:lnTo>
                  <a:pt x="5836744" y="5457824"/>
                </a:lnTo>
                <a:lnTo>
                  <a:pt x="0" y="5457824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25627" y="3801635"/>
            <a:ext cx="5838825" cy="5457825"/>
          </a:xfrm>
          <a:prstGeom prst="rect">
            <a:avLst/>
          </a:prstGeom>
          <a:solidFill>
            <a:srgbClr val="FEFFF7"/>
          </a:solidFill>
        </p:spPr>
        <p:txBody>
          <a:bodyPr vert="horz" wrap="square" lIns="0" tIns="121920" rIns="0" bIns="0" rtlCol="0">
            <a:spAutoFit/>
          </a:bodyPr>
          <a:lstStyle/>
          <a:p>
            <a:pPr marL="1014730" marR="940435" algn="ctr">
              <a:lnSpc>
                <a:spcPct val="116100"/>
              </a:lnSpc>
              <a:spcBef>
                <a:spcPts val="960"/>
              </a:spcBef>
            </a:pPr>
            <a:r>
              <a:rPr sz="4200" spc="-465" dirty="0">
                <a:solidFill>
                  <a:srgbClr val="52584D"/>
                </a:solidFill>
                <a:latin typeface="Arial Black"/>
                <a:cs typeface="Arial Black"/>
              </a:rPr>
              <a:t>КІЛЬКІСТЬ</a:t>
            </a:r>
            <a:r>
              <a:rPr sz="4200" spc="-409" dirty="0">
                <a:solidFill>
                  <a:srgbClr val="52584D"/>
                </a:solidFill>
                <a:latin typeface="Arial Black"/>
                <a:cs typeface="Arial Black"/>
              </a:rPr>
              <a:t> </a:t>
            </a:r>
            <a:r>
              <a:rPr sz="4200" spc="-550" dirty="0">
                <a:solidFill>
                  <a:srgbClr val="52584D"/>
                </a:solidFill>
                <a:latin typeface="Arial Black"/>
                <a:cs typeface="Arial Black"/>
              </a:rPr>
              <a:t>ТЕЗ</a:t>
            </a:r>
            <a:r>
              <a:rPr sz="4200" spc="-550" dirty="0">
                <a:solidFill>
                  <a:srgbClr val="52584D"/>
                </a:solidFill>
                <a:latin typeface="Tahoma"/>
                <a:cs typeface="Tahoma"/>
              </a:rPr>
              <a:t>, </a:t>
            </a:r>
            <a:r>
              <a:rPr sz="4200" spc="-385" dirty="0">
                <a:solidFill>
                  <a:srgbClr val="52584D"/>
                </a:solidFill>
                <a:latin typeface="Tahoma"/>
                <a:cs typeface="Tahoma"/>
              </a:rPr>
              <a:t> </a:t>
            </a:r>
            <a:r>
              <a:rPr sz="4200" spc="-459" dirty="0">
                <a:solidFill>
                  <a:srgbClr val="52584D"/>
                </a:solidFill>
                <a:latin typeface="Arial Black"/>
                <a:cs typeface="Arial Black"/>
              </a:rPr>
              <a:t>МАТЕРІАЛІВ  </a:t>
            </a:r>
            <a:r>
              <a:rPr sz="4200" spc="-425" dirty="0">
                <a:solidFill>
                  <a:srgbClr val="52584D"/>
                </a:solidFill>
                <a:latin typeface="Arial Black"/>
                <a:cs typeface="Arial Black"/>
              </a:rPr>
              <a:t>ДОПОВІДЕЙ</a:t>
            </a:r>
            <a:endParaRPr sz="4200">
              <a:latin typeface="Arial Black"/>
              <a:cs typeface="Arial Black"/>
            </a:endParaRPr>
          </a:p>
          <a:p>
            <a:pPr marL="66040" algn="ctr">
              <a:lnSpc>
                <a:spcPct val="100000"/>
              </a:lnSpc>
              <a:spcBef>
                <a:spcPts val="2480"/>
              </a:spcBef>
            </a:pPr>
            <a:r>
              <a:rPr sz="2250" spc="365" dirty="0">
                <a:solidFill>
                  <a:srgbClr val="D9C1BA"/>
                </a:solidFill>
                <a:latin typeface="Gill Sans MT"/>
                <a:cs typeface="Gill Sans MT"/>
              </a:rPr>
              <a:t>15</a:t>
            </a:r>
            <a:endParaRPr sz="225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204617" y="8672310"/>
            <a:ext cx="421640" cy="3702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50" spc="55" dirty="0">
                <a:solidFill>
                  <a:srgbClr val="D9C1BA"/>
                </a:solidFill>
                <a:latin typeface="Gill Sans MT"/>
                <a:cs typeface="Gill Sans MT"/>
              </a:rPr>
              <a:t>1</a:t>
            </a:r>
            <a:r>
              <a:rPr sz="2250" spc="805" dirty="0">
                <a:solidFill>
                  <a:srgbClr val="D9C1BA"/>
                </a:solidFill>
                <a:latin typeface="Gill Sans MT"/>
                <a:cs typeface="Gill Sans MT"/>
              </a:rPr>
              <a:t>6</a:t>
            </a:r>
            <a:endParaRPr sz="225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899745" y="3792720"/>
            <a:ext cx="5031105" cy="3959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187325" indent="227329">
              <a:lnSpc>
                <a:spcPct val="115199"/>
              </a:lnSpc>
              <a:spcBef>
                <a:spcPts val="100"/>
              </a:spcBef>
            </a:pPr>
            <a:r>
              <a:rPr sz="3200" spc="-360" dirty="0">
                <a:solidFill>
                  <a:srgbClr val="52584D"/>
                </a:solidFill>
                <a:latin typeface="Arial Black"/>
                <a:cs typeface="Arial Black"/>
              </a:rPr>
              <a:t>КІЛЬКІСТЬ </a:t>
            </a:r>
            <a:r>
              <a:rPr sz="3200" spc="-340" dirty="0">
                <a:solidFill>
                  <a:srgbClr val="52584D"/>
                </a:solidFill>
                <a:latin typeface="Arial Black"/>
                <a:cs typeface="Arial Black"/>
              </a:rPr>
              <a:t>ВИСТУПІВ  </a:t>
            </a:r>
            <a:r>
              <a:rPr sz="3200" spc="-475" dirty="0">
                <a:solidFill>
                  <a:srgbClr val="52584D"/>
                </a:solidFill>
                <a:latin typeface="Arial Black"/>
                <a:cs typeface="Arial Black"/>
              </a:rPr>
              <a:t>С</a:t>
            </a:r>
            <a:r>
              <a:rPr sz="3200" spc="-540" dirty="0">
                <a:solidFill>
                  <a:srgbClr val="52584D"/>
                </a:solidFill>
                <a:latin typeface="Arial Black"/>
                <a:cs typeface="Arial Black"/>
              </a:rPr>
              <a:t>Т</a:t>
            </a:r>
            <a:r>
              <a:rPr sz="3200" spc="-160" dirty="0">
                <a:solidFill>
                  <a:srgbClr val="52584D"/>
                </a:solidFill>
                <a:latin typeface="Arial Black"/>
                <a:cs typeface="Arial Black"/>
              </a:rPr>
              <a:t>У</a:t>
            </a:r>
            <a:r>
              <a:rPr sz="3200" spc="-475" dirty="0">
                <a:solidFill>
                  <a:srgbClr val="52584D"/>
                </a:solidFill>
                <a:latin typeface="Arial Black"/>
                <a:cs typeface="Arial Black"/>
              </a:rPr>
              <a:t>Д</a:t>
            </a:r>
            <a:r>
              <a:rPr sz="3200" spc="-540" dirty="0">
                <a:solidFill>
                  <a:srgbClr val="52584D"/>
                </a:solidFill>
                <a:latin typeface="Arial Black"/>
                <a:cs typeface="Arial Black"/>
              </a:rPr>
              <a:t>Е</a:t>
            </a:r>
            <a:r>
              <a:rPr sz="3200" spc="-300" dirty="0">
                <a:solidFill>
                  <a:srgbClr val="52584D"/>
                </a:solidFill>
                <a:latin typeface="Arial Black"/>
                <a:cs typeface="Arial Black"/>
              </a:rPr>
              <a:t>Н</a:t>
            </a:r>
            <a:r>
              <a:rPr sz="3200" spc="-540" dirty="0">
                <a:solidFill>
                  <a:srgbClr val="52584D"/>
                </a:solidFill>
                <a:latin typeface="Arial Black"/>
                <a:cs typeface="Arial Black"/>
              </a:rPr>
              <a:t>Т</a:t>
            </a:r>
            <a:r>
              <a:rPr sz="3200" spc="-170" dirty="0">
                <a:solidFill>
                  <a:srgbClr val="52584D"/>
                </a:solidFill>
                <a:latin typeface="Arial Black"/>
                <a:cs typeface="Arial Black"/>
              </a:rPr>
              <a:t>І</a:t>
            </a:r>
            <a:r>
              <a:rPr sz="3200" spc="-415" dirty="0">
                <a:solidFill>
                  <a:srgbClr val="52584D"/>
                </a:solidFill>
                <a:latin typeface="Arial Black"/>
                <a:cs typeface="Arial Black"/>
              </a:rPr>
              <a:t>В</a:t>
            </a:r>
            <a:r>
              <a:rPr sz="3200" spc="10" dirty="0">
                <a:solidFill>
                  <a:srgbClr val="52584D"/>
                </a:solidFill>
                <a:latin typeface="Tahoma"/>
                <a:cs typeface="Tahoma"/>
              </a:rPr>
              <a:t>-</a:t>
            </a:r>
            <a:r>
              <a:rPr sz="3200" spc="-160" dirty="0">
                <a:solidFill>
                  <a:srgbClr val="52584D"/>
                </a:solidFill>
                <a:latin typeface="Arial Black"/>
                <a:cs typeface="Arial Black"/>
              </a:rPr>
              <a:t>У</a:t>
            </a:r>
            <a:r>
              <a:rPr sz="3200" spc="-345" dirty="0">
                <a:solidFill>
                  <a:srgbClr val="52584D"/>
                </a:solidFill>
                <a:latin typeface="Arial Black"/>
                <a:cs typeface="Arial Black"/>
              </a:rPr>
              <a:t>Ч</a:t>
            </a:r>
            <a:r>
              <a:rPr sz="3200" spc="-450" dirty="0">
                <a:solidFill>
                  <a:srgbClr val="52584D"/>
                </a:solidFill>
                <a:latin typeface="Arial Black"/>
                <a:cs typeface="Arial Black"/>
              </a:rPr>
              <a:t>А</a:t>
            </a:r>
            <a:r>
              <a:rPr sz="3200" spc="-475" dirty="0">
                <a:solidFill>
                  <a:srgbClr val="52584D"/>
                </a:solidFill>
                <a:latin typeface="Arial Black"/>
                <a:cs typeface="Arial Black"/>
              </a:rPr>
              <a:t>С</a:t>
            </a:r>
            <a:r>
              <a:rPr sz="3200" spc="-300" dirty="0">
                <a:solidFill>
                  <a:srgbClr val="52584D"/>
                </a:solidFill>
                <a:latin typeface="Arial Black"/>
                <a:cs typeface="Arial Black"/>
              </a:rPr>
              <a:t>Н</a:t>
            </a:r>
            <a:r>
              <a:rPr sz="3200" spc="-215" dirty="0">
                <a:solidFill>
                  <a:srgbClr val="52584D"/>
                </a:solidFill>
                <a:latin typeface="Arial Black"/>
                <a:cs typeface="Arial Black"/>
              </a:rPr>
              <a:t>И</a:t>
            </a:r>
            <a:r>
              <a:rPr sz="3200" spc="-365" dirty="0">
                <a:solidFill>
                  <a:srgbClr val="52584D"/>
                </a:solidFill>
                <a:latin typeface="Arial Black"/>
                <a:cs typeface="Arial Black"/>
              </a:rPr>
              <a:t>К</a:t>
            </a:r>
            <a:r>
              <a:rPr sz="3200" spc="-170" dirty="0">
                <a:solidFill>
                  <a:srgbClr val="52584D"/>
                </a:solidFill>
                <a:latin typeface="Arial Black"/>
                <a:cs typeface="Arial Black"/>
              </a:rPr>
              <a:t>І</a:t>
            </a:r>
            <a:r>
              <a:rPr sz="3200" spc="-409" dirty="0">
                <a:solidFill>
                  <a:srgbClr val="52584D"/>
                </a:solidFill>
                <a:latin typeface="Arial Black"/>
                <a:cs typeface="Arial Black"/>
              </a:rPr>
              <a:t>В</a:t>
            </a:r>
            <a:endParaRPr sz="3200">
              <a:latin typeface="Arial Black"/>
              <a:cs typeface="Arial Black"/>
            </a:endParaRPr>
          </a:p>
          <a:p>
            <a:pPr marL="853440" marR="950594" indent="857250">
              <a:lnSpc>
                <a:spcPct val="115199"/>
              </a:lnSpc>
            </a:pPr>
            <a:r>
              <a:rPr sz="3200" spc="-395" dirty="0">
                <a:solidFill>
                  <a:srgbClr val="52584D"/>
                </a:solidFill>
                <a:latin typeface="Arial Black"/>
                <a:cs typeface="Arial Black"/>
              </a:rPr>
              <a:t>ГУРТКА </a:t>
            </a:r>
            <a:r>
              <a:rPr sz="3200" spc="-409" dirty="0">
                <a:solidFill>
                  <a:srgbClr val="52584D"/>
                </a:solidFill>
                <a:latin typeface="Arial Black"/>
                <a:cs typeface="Arial Black"/>
              </a:rPr>
              <a:t>В  </a:t>
            </a:r>
            <a:r>
              <a:rPr sz="3200" spc="-380" dirty="0">
                <a:solidFill>
                  <a:srgbClr val="52584D"/>
                </a:solidFill>
                <a:latin typeface="Arial Black"/>
                <a:cs typeface="Arial Black"/>
              </a:rPr>
              <a:t>КОНФЕРЕНЦІЯХ</a:t>
            </a:r>
            <a:r>
              <a:rPr sz="3200" spc="-380" dirty="0">
                <a:solidFill>
                  <a:srgbClr val="52584D"/>
                </a:solidFill>
                <a:latin typeface="Tahoma"/>
                <a:cs typeface="Tahoma"/>
              </a:rPr>
              <a:t>,</a:t>
            </a:r>
            <a:endParaRPr sz="3200">
              <a:latin typeface="Tahoma"/>
              <a:cs typeface="Tahoma"/>
            </a:endParaRPr>
          </a:p>
          <a:p>
            <a:pPr marL="12700" marR="5080" algn="ctr">
              <a:lnSpc>
                <a:spcPct val="115199"/>
              </a:lnSpc>
              <a:spcBef>
                <a:spcPts val="5"/>
              </a:spcBef>
            </a:pPr>
            <a:r>
              <a:rPr sz="3200" spc="-325" dirty="0">
                <a:solidFill>
                  <a:srgbClr val="52584D"/>
                </a:solidFill>
                <a:latin typeface="Arial Black"/>
                <a:cs typeface="Arial Black"/>
              </a:rPr>
              <a:t>ОЛІМПІАДАХ</a:t>
            </a:r>
            <a:r>
              <a:rPr sz="3200" spc="-325" dirty="0">
                <a:solidFill>
                  <a:srgbClr val="52584D"/>
                </a:solidFill>
                <a:latin typeface="Tahoma"/>
                <a:cs typeface="Tahoma"/>
              </a:rPr>
              <a:t>, </a:t>
            </a:r>
            <a:r>
              <a:rPr sz="3200" spc="-315" dirty="0">
                <a:solidFill>
                  <a:srgbClr val="52584D"/>
                </a:solidFill>
                <a:latin typeface="Arial Black"/>
                <a:cs typeface="Arial Black"/>
              </a:rPr>
              <a:t>УЧАСНИКИ  </a:t>
            </a:r>
            <a:r>
              <a:rPr sz="3200" spc="-330" dirty="0">
                <a:solidFill>
                  <a:srgbClr val="52584D"/>
                </a:solidFill>
                <a:latin typeface="Arial Black"/>
                <a:cs typeface="Arial Black"/>
              </a:rPr>
              <a:t>ДРУГОГО </a:t>
            </a:r>
            <a:r>
              <a:rPr sz="3200" spc="-310" dirty="0">
                <a:solidFill>
                  <a:srgbClr val="52584D"/>
                </a:solidFill>
                <a:latin typeface="Arial Black"/>
                <a:cs typeface="Arial Black"/>
              </a:rPr>
              <a:t>ТУРУ  </a:t>
            </a:r>
            <a:r>
              <a:rPr sz="3200" spc="-270" dirty="0">
                <a:solidFill>
                  <a:srgbClr val="52584D"/>
                </a:solidFill>
                <a:latin typeface="Arial Black"/>
                <a:cs typeface="Arial Black"/>
              </a:rPr>
              <a:t>ОЛІМПІАДИ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339090"/>
          </a:xfrm>
          <a:custGeom>
            <a:avLst/>
            <a:gdLst/>
            <a:ahLst/>
            <a:cxnLst/>
            <a:rect l="l" t="t" r="r" b="b"/>
            <a:pathLst>
              <a:path w="18288000" h="339090">
                <a:moveTo>
                  <a:pt x="0" y="338714"/>
                </a:moveTo>
                <a:lnTo>
                  <a:pt x="18287999" y="338714"/>
                </a:lnTo>
                <a:lnTo>
                  <a:pt x="18287999" y="0"/>
                </a:lnTo>
                <a:lnTo>
                  <a:pt x="0" y="0"/>
                </a:lnTo>
                <a:lnTo>
                  <a:pt x="0" y="338714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949439"/>
            <a:ext cx="18288000" cy="337820"/>
          </a:xfrm>
          <a:custGeom>
            <a:avLst/>
            <a:gdLst/>
            <a:ahLst/>
            <a:cxnLst/>
            <a:rect l="l" t="t" r="r" b="b"/>
            <a:pathLst>
              <a:path w="18288000" h="337820">
                <a:moveTo>
                  <a:pt x="0" y="337560"/>
                </a:moveTo>
                <a:lnTo>
                  <a:pt x="18287999" y="337560"/>
                </a:lnTo>
                <a:lnTo>
                  <a:pt x="18287999" y="0"/>
                </a:lnTo>
                <a:lnTo>
                  <a:pt x="0" y="0"/>
                </a:lnTo>
                <a:lnTo>
                  <a:pt x="0" y="33756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38714"/>
            <a:ext cx="18288000" cy="9610725"/>
          </a:xfrm>
          <a:custGeom>
            <a:avLst/>
            <a:gdLst/>
            <a:ahLst/>
            <a:cxnLst/>
            <a:rect l="l" t="t" r="r" b="b"/>
            <a:pathLst>
              <a:path w="18288000" h="9610725">
                <a:moveTo>
                  <a:pt x="0" y="0"/>
                </a:moveTo>
                <a:lnTo>
                  <a:pt x="18287999" y="0"/>
                </a:lnTo>
                <a:lnTo>
                  <a:pt x="18287999" y="9610724"/>
                </a:lnTo>
                <a:lnTo>
                  <a:pt x="0" y="9610724"/>
                </a:lnTo>
                <a:lnTo>
                  <a:pt x="0" y="0"/>
                </a:lnTo>
                <a:close/>
              </a:path>
            </a:pathLst>
          </a:custGeom>
          <a:solidFill>
            <a:srgbClr val="D9C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28700" y="3654337"/>
            <a:ext cx="3754754" cy="95250"/>
          </a:xfrm>
          <a:custGeom>
            <a:avLst/>
            <a:gdLst/>
            <a:ahLst/>
            <a:cxnLst/>
            <a:rect l="l" t="t" r="r" b="b"/>
            <a:pathLst>
              <a:path w="3754754" h="95250">
                <a:moveTo>
                  <a:pt x="0" y="0"/>
                </a:moveTo>
                <a:lnTo>
                  <a:pt x="3754487" y="0"/>
                </a:lnTo>
                <a:lnTo>
                  <a:pt x="3754487" y="95068"/>
                </a:lnTo>
                <a:lnTo>
                  <a:pt x="0" y="95068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8700" y="3749406"/>
            <a:ext cx="95885" cy="5402580"/>
          </a:xfrm>
          <a:custGeom>
            <a:avLst/>
            <a:gdLst/>
            <a:ahLst/>
            <a:cxnLst/>
            <a:rect l="l" t="t" r="r" b="b"/>
            <a:pathLst>
              <a:path w="95884" h="5402580">
                <a:moveTo>
                  <a:pt x="0" y="0"/>
                </a:moveTo>
                <a:lnTo>
                  <a:pt x="95459" y="0"/>
                </a:lnTo>
                <a:lnTo>
                  <a:pt x="95459" y="5402438"/>
                </a:lnTo>
                <a:lnTo>
                  <a:pt x="0" y="5402438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8700" y="9151844"/>
            <a:ext cx="3754754" cy="96520"/>
          </a:xfrm>
          <a:custGeom>
            <a:avLst/>
            <a:gdLst/>
            <a:ahLst/>
            <a:cxnLst/>
            <a:rect l="l" t="t" r="r" b="b"/>
            <a:pathLst>
              <a:path w="3754754" h="96520">
                <a:moveTo>
                  <a:pt x="0" y="0"/>
                </a:moveTo>
                <a:lnTo>
                  <a:pt x="3754487" y="0"/>
                </a:lnTo>
                <a:lnTo>
                  <a:pt x="3754487" y="96336"/>
                </a:lnTo>
                <a:lnTo>
                  <a:pt x="0" y="96336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85696" y="3749434"/>
            <a:ext cx="97790" cy="5401945"/>
          </a:xfrm>
          <a:custGeom>
            <a:avLst/>
            <a:gdLst/>
            <a:ahLst/>
            <a:cxnLst/>
            <a:rect l="l" t="t" r="r" b="b"/>
            <a:pathLst>
              <a:path w="97789" h="5401945">
                <a:moveTo>
                  <a:pt x="97490" y="5401781"/>
                </a:moveTo>
                <a:lnTo>
                  <a:pt x="0" y="5401781"/>
                </a:lnTo>
                <a:lnTo>
                  <a:pt x="0" y="0"/>
                </a:lnTo>
                <a:lnTo>
                  <a:pt x="97490" y="0"/>
                </a:lnTo>
                <a:lnTo>
                  <a:pt x="97490" y="5401781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530161" y="657484"/>
            <a:ext cx="13227685" cy="198945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5250180" marR="5080" indent="-5238115">
              <a:lnSpc>
                <a:spcPts val="7730"/>
              </a:lnSpc>
              <a:spcBef>
                <a:spcPts val="365"/>
              </a:spcBef>
            </a:pPr>
            <a:r>
              <a:rPr sz="6450" spc="-380" dirty="0">
                <a:solidFill>
                  <a:srgbClr val="FEFFF7"/>
                </a:solidFill>
                <a:latin typeface="Arial Black"/>
                <a:cs typeface="Arial Black"/>
              </a:rPr>
              <a:t>Участь </a:t>
            </a:r>
            <a:r>
              <a:rPr sz="6450" spc="-655" dirty="0">
                <a:solidFill>
                  <a:srgbClr val="FEFFF7"/>
                </a:solidFill>
                <a:latin typeface="Arial Black"/>
                <a:cs typeface="Arial Black"/>
              </a:rPr>
              <a:t>у </a:t>
            </a:r>
            <a:r>
              <a:rPr sz="6450" spc="-530" dirty="0">
                <a:solidFill>
                  <a:srgbClr val="FEFFF7"/>
                </a:solidFill>
                <a:latin typeface="Arial Black"/>
                <a:cs typeface="Arial Black"/>
              </a:rPr>
              <a:t>конференцıях</a:t>
            </a:r>
            <a:r>
              <a:rPr sz="6450" spc="-530" dirty="0">
                <a:solidFill>
                  <a:srgbClr val="FEFFF7"/>
                </a:solidFill>
                <a:latin typeface="Tahoma"/>
                <a:cs typeface="Tahoma"/>
              </a:rPr>
              <a:t>, </a:t>
            </a:r>
            <a:r>
              <a:rPr sz="6450" spc="-520" dirty="0">
                <a:solidFill>
                  <a:srgbClr val="FEFFF7"/>
                </a:solidFill>
                <a:latin typeface="Arial Black"/>
                <a:cs typeface="Arial Black"/>
              </a:rPr>
              <a:t>круглих  </a:t>
            </a:r>
            <a:r>
              <a:rPr sz="6450" spc="-610" dirty="0">
                <a:solidFill>
                  <a:srgbClr val="FEFFF7"/>
                </a:solidFill>
                <a:latin typeface="Arial Black"/>
                <a:cs typeface="Arial Black"/>
              </a:rPr>
              <a:t>столах</a:t>
            </a:r>
            <a:endParaRPr sz="645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4159" y="4523280"/>
            <a:ext cx="3561715" cy="4483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4530" marR="681990" indent="-635" algn="ctr">
              <a:lnSpc>
                <a:spcPct val="116100"/>
              </a:lnSpc>
              <a:spcBef>
                <a:spcPts val="100"/>
              </a:spcBef>
            </a:pPr>
            <a:r>
              <a:rPr sz="2800" spc="-170" dirty="0">
                <a:solidFill>
                  <a:srgbClr val="52584D"/>
                </a:solidFill>
                <a:latin typeface="Arial Black"/>
                <a:cs typeface="Arial Black"/>
              </a:rPr>
              <a:t>Науково</a:t>
            </a:r>
            <a:r>
              <a:rPr sz="2150" spc="-170" dirty="0">
                <a:solidFill>
                  <a:srgbClr val="52584D"/>
                </a:solidFill>
                <a:latin typeface="Gill Sans MT"/>
                <a:cs typeface="Gill Sans MT"/>
              </a:rPr>
              <a:t>-  </a:t>
            </a:r>
            <a:r>
              <a:rPr sz="2800" spc="-290" dirty="0">
                <a:solidFill>
                  <a:srgbClr val="52584D"/>
                </a:solidFill>
                <a:latin typeface="Arial Black"/>
                <a:cs typeface="Arial Black"/>
              </a:rPr>
              <a:t>м</a:t>
            </a:r>
            <a:r>
              <a:rPr sz="2800" spc="-295" dirty="0">
                <a:solidFill>
                  <a:srgbClr val="52584D"/>
                </a:solidFill>
                <a:latin typeface="Arial Black"/>
                <a:cs typeface="Arial Black"/>
              </a:rPr>
              <a:t>е</a:t>
            </a:r>
            <a:r>
              <a:rPr sz="2800" spc="-95" dirty="0">
                <a:solidFill>
                  <a:srgbClr val="52584D"/>
                </a:solidFill>
                <a:latin typeface="Arial Black"/>
                <a:cs typeface="Arial Black"/>
              </a:rPr>
              <a:t>т</a:t>
            </a:r>
            <a:r>
              <a:rPr sz="2800" spc="-180" dirty="0">
                <a:solidFill>
                  <a:srgbClr val="52584D"/>
                </a:solidFill>
                <a:latin typeface="Arial Black"/>
                <a:cs typeface="Arial Black"/>
              </a:rPr>
              <a:t>о</a:t>
            </a:r>
            <a:r>
              <a:rPr sz="2800" spc="-235" dirty="0">
                <a:solidFill>
                  <a:srgbClr val="52584D"/>
                </a:solidFill>
                <a:latin typeface="Arial Black"/>
                <a:cs typeface="Arial Black"/>
              </a:rPr>
              <a:t>д</a:t>
            </a:r>
            <a:r>
              <a:rPr sz="2800" spc="-185" dirty="0">
                <a:solidFill>
                  <a:srgbClr val="52584D"/>
                </a:solidFill>
                <a:latin typeface="Arial Black"/>
                <a:cs typeface="Arial Black"/>
              </a:rPr>
              <a:t>и</a:t>
            </a:r>
            <a:r>
              <a:rPr sz="2800" spc="-145" dirty="0">
                <a:solidFill>
                  <a:srgbClr val="52584D"/>
                </a:solidFill>
                <a:latin typeface="Arial Black"/>
                <a:cs typeface="Arial Black"/>
              </a:rPr>
              <a:t>ч</a:t>
            </a:r>
            <a:r>
              <a:rPr sz="2800" spc="-220" dirty="0">
                <a:solidFill>
                  <a:srgbClr val="52584D"/>
                </a:solidFill>
                <a:latin typeface="Arial Black"/>
                <a:cs typeface="Arial Black"/>
              </a:rPr>
              <a:t>н</a:t>
            </a:r>
            <a:r>
              <a:rPr sz="2800" spc="-185" dirty="0">
                <a:solidFill>
                  <a:srgbClr val="52584D"/>
                </a:solidFill>
                <a:latin typeface="Arial Black"/>
                <a:cs typeface="Arial Black"/>
              </a:rPr>
              <a:t>и</a:t>
            </a:r>
            <a:r>
              <a:rPr sz="2800" spc="-114" dirty="0">
                <a:solidFill>
                  <a:srgbClr val="52584D"/>
                </a:solidFill>
                <a:latin typeface="Arial Black"/>
                <a:cs typeface="Arial Black"/>
              </a:rPr>
              <a:t>й  </a:t>
            </a:r>
            <a:r>
              <a:rPr sz="2800" spc="-285" dirty="0">
                <a:solidFill>
                  <a:srgbClr val="52584D"/>
                </a:solidFill>
                <a:latin typeface="Arial Black"/>
                <a:cs typeface="Arial Black"/>
              </a:rPr>
              <a:t>семıнар</a:t>
            </a:r>
            <a:endParaRPr sz="2800">
              <a:latin typeface="Arial Black"/>
              <a:cs typeface="Arial Black"/>
            </a:endParaRPr>
          </a:p>
          <a:p>
            <a:pPr marL="557530" marR="554990" indent="-635" algn="ctr">
              <a:lnSpc>
                <a:spcPct val="116100"/>
              </a:lnSpc>
            </a:pPr>
            <a:r>
              <a:rPr sz="2150" spc="-170" dirty="0">
                <a:solidFill>
                  <a:srgbClr val="52584D"/>
                </a:solidFill>
                <a:latin typeface="Gill Sans MT"/>
                <a:cs typeface="Gill Sans MT"/>
              </a:rPr>
              <a:t>«</a:t>
            </a:r>
            <a:r>
              <a:rPr sz="2800" spc="-170" dirty="0">
                <a:solidFill>
                  <a:srgbClr val="52584D"/>
                </a:solidFill>
                <a:latin typeface="Arial Black"/>
                <a:cs typeface="Arial Black"/>
              </a:rPr>
              <a:t>Лıтературна</a:t>
            </a:r>
            <a:r>
              <a:rPr sz="2150" spc="-170" dirty="0">
                <a:solidFill>
                  <a:srgbClr val="52584D"/>
                </a:solidFill>
                <a:latin typeface="Gill Sans MT"/>
                <a:cs typeface="Gill Sans MT"/>
              </a:rPr>
              <a:t>,  </a:t>
            </a:r>
            <a:r>
              <a:rPr sz="2800" spc="-395" dirty="0">
                <a:solidFill>
                  <a:srgbClr val="52584D"/>
                </a:solidFill>
                <a:latin typeface="Arial Black"/>
                <a:cs typeface="Arial Black"/>
              </a:rPr>
              <a:t>фıлософська  </a:t>
            </a:r>
            <a:r>
              <a:rPr sz="2800" spc="-260" dirty="0">
                <a:solidFill>
                  <a:srgbClr val="52584D"/>
                </a:solidFill>
                <a:latin typeface="Arial Black"/>
                <a:cs typeface="Arial Black"/>
              </a:rPr>
              <a:t>спадщина </a:t>
            </a:r>
            <a:r>
              <a:rPr sz="2800" spc="-105" dirty="0">
                <a:solidFill>
                  <a:srgbClr val="52584D"/>
                </a:solidFill>
                <a:latin typeface="Arial Black"/>
                <a:cs typeface="Arial Black"/>
              </a:rPr>
              <a:t>П</a:t>
            </a:r>
            <a:r>
              <a:rPr sz="2150" spc="-105" dirty="0">
                <a:solidFill>
                  <a:srgbClr val="52584D"/>
                </a:solidFill>
                <a:latin typeface="Gill Sans MT"/>
                <a:cs typeface="Gill Sans MT"/>
              </a:rPr>
              <a:t>.  </a:t>
            </a:r>
            <a:r>
              <a:rPr sz="2800" spc="-280" dirty="0">
                <a:solidFill>
                  <a:srgbClr val="52584D"/>
                </a:solidFill>
                <a:latin typeface="Arial Black"/>
                <a:cs typeface="Arial Black"/>
              </a:rPr>
              <a:t>Кулıша </a:t>
            </a:r>
            <a:r>
              <a:rPr sz="2800" spc="-220" dirty="0">
                <a:solidFill>
                  <a:srgbClr val="52584D"/>
                </a:solidFill>
                <a:latin typeface="Arial Black"/>
                <a:cs typeface="Arial Black"/>
              </a:rPr>
              <a:t>очима  </a:t>
            </a:r>
            <a:r>
              <a:rPr sz="2800" spc="-265" dirty="0">
                <a:solidFill>
                  <a:srgbClr val="52584D"/>
                </a:solidFill>
                <a:latin typeface="Arial Black"/>
                <a:cs typeface="Arial Black"/>
              </a:rPr>
              <a:t>молодих  </a:t>
            </a:r>
            <a:r>
              <a:rPr sz="2800" spc="-180" dirty="0">
                <a:solidFill>
                  <a:srgbClr val="52584D"/>
                </a:solidFill>
                <a:latin typeface="Arial Black"/>
                <a:cs typeface="Arial Black"/>
              </a:rPr>
              <a:t>науковцıв</a:t>
            </a:r>
            <a:r>
              <a:rPr sz="2150" spc="-180" dirty="0">
                <a:solidFill>
                  <a:srgbClr val="52584D"/>
                </a:solidFill>
                <a:latin typeface="Gill Sans MT"/>
                <a:cs typeface="Gill Sans MT"/>
              </a:rPr>
              <a:t>»</a:t>
            </a:r>
            <a:endParaRPr sz="2150">
              <a:latin typeface="Gill Sans MT"/>
              <a:cs typeface="Gill Sans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02114" y="2854023"/>
            <a:ext cx="1600199" cy="1600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512271" y="3654337"/>
            <a:ext cx="3754754" cy="95250"/>
          </a:xfrm>
          <a:custGeom>
            <a:avLst/>
            <a:gdLst/>
            <a:ahLst/>
            <a:cxnLst/>
            <a:rect l="l" t="t" r="r" b="b"/>
            <a:pathLst>
              <a:path w="3754755" h="95250">
                <a:moveTo>
                  <a:pt x="0" y="0"/>
                </a:moveTo>
                <a:lnTo>
                  <a:pt x="3754487" y="0"/>
                </a:lnTo>
                <a:lnTo>
                  <a:pt x="3754487" y="95068"/>
                </a:lnTo>
                <a:lnTo>
                  <a:pt x="0" y="95068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512271" y="3749406"/>
            <a:ext cx="95885" cy="5402580"/>
          </a:xfrm>
          <a:custGeom>
            <a:avLst/>
            <a:gdLst/>
            <a:ahLst/>
            <a:cxnLst/>
            <a:rect l="l" t="t" r="r" b="b"/>
            <a:pathLst>
              <a:path w="95884" h="5402580">
                <a:moveTo>
                  <a:pt x="0" y="0"/>
                </a:moveTo>
                <a:lnTo>
                  <a:pt x="95459" y="0"/>
                </a:lnTo>
                <a:lnTo>
                  <a:pt x="95459" y="5402438"/>
                </a:lnTo>
                <a:lnTo>
                  <a:pt x="0" y="5402438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512271" y="9151844"/>
            <a:ext cx="3754754" cy="96520"/>
          </a:xfrm>
          <a:custGeom>
            <a:avLst/>
            <a:gdLst/>
            <a:ahLst/>
            <a:cxnLst/>
            <a:rect l="l" t="t" r="r" b="b"/>
            <a:pathLst>
              <a:path w="3754755" h="96520">
                <a:moveTo>
                  <a:pt x="0" y="0"/>
                </a:moveTo>
                <a:lnTo>
                  <a:pt x="3754487" y="0"/>
                </a:lnTo>
                <a:lnTo>
                  <a:pt x="3754487" y="96336"/>
                </a:lnTo>
                <a:lnTo>
                  <a:pt x="0" y="96336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169268" y="3749434"/>
            <a:ext cx="97790" cy="5401945"/>
          </a:xfrm>
          <a:custGeom>
            <a:avLst/>
            <a:gdLst/>
            <a:ahLst/>
            <a:cxnLst/>
            <a:rect l="l" t="t" r="r" b="b"/>
            <a:pathLst>
              <a:path w="97790" h="5401945">
                <a:moveTo>
                  <a:pt x="97490" y="5401781"/>
                </a:moveTo>
                <a:lnTo>
                  <a:pt x="0" y="5401781"/>
                </a:lnTo>
                <a:lnTo>
                  <a:pt x="0" y="0"/>
                </a:lnTo>
                <a:lnTo>
                  <a:pt x="97490" y="0"/>
                </a:lnTo>
                <a:lnTo>
                  <a:pt x="97490" y="5401781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607730" y="5240513"/>
            <a:ext cx="3561715" cy="200660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sz="2800" spc="-250" dirty="0">
                <a:solidFill>
                  <a:srgbClr val="52584D"/>
                </a:solidFill>
                <a:latin typeface="Arial Black"/>
                <a:cs typeface="Arial Black"/>
              </a:rPr>
              <a:t>Круглий</a:t>
            </a:r>
            <a:r>
              <a:rPr sz="2800" spc="-180" dirty="0">
                <a:solidFill>
                  <a:srgbClr val="52584D"/>
                </a:solidFill>
                <a:latin typeface="Arial Black"/>
                <a:cs typeface="Arial Black"/>
              </a:rPr>
              <a:t> </a:t>
            </a:r>
            <a:r>
              <a:rPr sz="2800" spc="-305" dirty="0">
                <a:solidFill>
                  <a:srgbClr val="52584D"/>
                </a:solidFill>
                <a:latin typeface="Arial Black"/>
                <a:cs typeface="Arial Black"/>
              </a:rPr>
              <a:t>стıл</a:t>
            </a:r>
            <a:endParaRPr sz="2800">
              <a:latin typeface="Arial Black"/>
              <a:cs typeface="Arial Black"/>
            </a:endParaRPr>
          </a:p>
          <a:p>
            <a:pPr marL="461009" marR="459105" algn="ctr">
              <a:lnSpc>
                <a:spcPct val="116100"/>
              </a:lnSpc>
            </a:pPr>
            <a:r>
              <a:rPr sz="2150" spc="135" dirty="0">
                <a:solidFill>
                  <a:srgbClr val="52584D"/>
                </a:solidFill>
                <a:latin typeface="Gill Sans MT"/>
                <a:cs typeface="Gill Sans MT"/>
              </a:rPr>
              <a:t>«</a:t>
            </a:r>
            <a:r>
              <a:rPr sz="2800" spc="-365" dirty="0">
                <a:solidFill>
                  <a:srgbClr val="52584D"/>
                </a:solidFill>
                <a:latin typeface="Arial Black"/>
                <a:cs typeface="Arial Black"/>
              </a:rPr>
              <a:t>В</a:t>
            </a:r>
            <a:r>
              <a:rPr sz="2800" spc="-535" dirty="0">
                <a:solidFill>
                  <a:srgbClr val="52584D"/>
                </a:solidFill>
                <a:latin typeface="Arial Black"/>
                <a:cs typeface="Arial Black"/>
              </a:rPr>
              <a:t>з</a:t>
            </a:r>
            <a:r>
              <a:rPr sz="2800" spc="-305" dirty="0">
                <a:solidFill>
                  <a:srgbClr val="52584D"/>
                </a:solidFill>
                <a:latin typeface="Arial Black"/>
                <a:cs typeface="Arial Black"/>
              </a:rPr>
              <a:t>а</a:t>
            </a:r>
            <a:r>
              <a:rPr sz="2800" spc="-490" dirty="0">
                <a:solidFill>
                  <a:srgbClr val="52584D"/>
                </a:solidFill>
                <a:latin typeface="Arial Black"/>
                <a:cs typeface="Arial Black"/>
              </a:rPr>
              <a:t>є</a:t>
            </a:r>
            <a:r>
              <a:rPr sz="2800" spc="-290" dirty="0">
                <a:solidFill>
                  <a:srgbClr val="52584D"/>
                </a:solidFill>
                <a:latin typeface="Arial Black"/>
                <a:cs typeface="Arial Black"/>
              </a:rPr>
              <a:t>м</a:t>
            </a:r>
            <a:r>
              <a:rPr sz="2800" spc="-180" dirty="0">
                <a:solidFill>
                  <a:srgbClr val="52584D"/>
                </a:solidFill>
                <a:latin typeface="Arial Black"/>
                <a:cs typeface="Arial Black"/>
              </a:rPr>
              <a:t>о</a:t>
            </a:r>
            <a:r>
              <a:rPr sz="2800" spc="-535" dirty="0">
                <a:solidFill>
                  <a:srgbClr val="52584D"/>
                </a:solidFill>
                <a:latin typeface="Arial Black"/>
                <a:cs typeface="Arial Black"/>
              </a:rPr>
              <a:t>з</a:t>
            </a:r>
            <a:r>
              <a:rPr sz="2800" spc="-114" dirty="0">
                <a:solidFill>
                  <a:srgbClr val="52584D"/>
                </a:solidFill>
                <a:latin typeface="Arial Black"/>
                <a:cs typeface="Arial Black"/>
              </a:rPr>
              <a:t>в</a:t>
            </a:r>
            <a:r>
              <a:rPr sz="2150" spc="105" dirty="0">
                <a:solidFill>
                  <a:srgbClr val="52584D"/>
                </a:solidFill>
                <a:latin typeface="Gill Sans MT"/>
                <a:cs typeface="Gill Sans MT"/>
              </a:rPr>
              <a:t>'</a:t>
            </a:r>
            <a:r>
              <a:rPr sz="2800" spc="-190" dirty="0">
                <a:solidFill>
                  <a:srgbClr val="52584D"/>
                </a:solidFill>
                <a:latin typeface="Arial Black"/>
                <a:cs typeface="Arial Black"/>
              </a:rPr>
              <a:t>я</a:t>
            </a:r>
            <a:r>
              <a:rPr sz="2800" spc="-535" dirty="0">
                <a:solidFill>
                  <a:srgbClr val="52584D"/>
                </a:solidFill>
                <a:latin typeface="Arial Black"/>
                <a:cs typeface="Arial Black"/>
              </a:rPr>
              <a:t>з</a:t>
            </a:r>
            <a:r>
              <a:rPr sz="2800" spc="-180" dirty="0">
                <a:solidFill>
                  <a:srgbClr val="52584D"/>
                </a:solidFill>
                <a:latin typeface="Arial Black"/>
                <a:cs typeface="Arial Black"/>
              </a:rPr>
              <a:t>о</a:t>
            </a:r>
            <a:r>
              <a:rPr sz="2800" spc="-220" dirty="0">
                <a:solidFill>
                  <a:srgbClr val="52584D"/>
                </a:solidFill>
                <a:latin typeface="Arial Black"/>
                <a:cs typeface="Arial Black"/>
              </a:rPr>
              <a:t>к  </a:t>
            </a:r>
            <a:r>
              <a:rPr sz="2800" spc="-395" dirty="0">
                <a:solidFill>
                  <a:srgbClr val="52584D"/>
                </a:solidFill>
                <a:latin typeface="Arial Black"/>
                <a:cs typeface="Arial Black"/>
              </a:rPr>
              <a:t>фıлософıї </a:t>
            </a:r>
            <a:r>
              <a:rPr sz="2800" spc="-200" dirty="0">
                <a:solidFill>
                  <a:srgbClr val="52584D"/>
                </a:solidFill>
                <a:latin typeface="Arial Black"/>
                <a:cs typeface="Arial Black"/>
              </a:rPr>
              <a:t>та  </a:t>
            </a:r>
            <a:r>
              <a:rPr sz="2800" spc="-180" dirty="0">
                <a:solidFill>
                  <a:srgbClr val="52584D"/>
                </a:solidFill>
                <a:latin typeface="Arial Black"/>
                <a:cs typeface="Arial Black"/>
              </a:rPr>
              <a:t>медицини</a:t>
            </a:r>
            <a:r>
              <a:rPr sz="2150" spc="-180" dirty="0">
                <a:solidFill>
                  <a:srgbClr val="52584D"/>
                </a:solidFill>
                <a:latin typeface="Gill Sans MT"/>
                <a:cs typeface="Gill Sans MT"/>
              </a:rPr>
              <a:t>»</a:t>
            </a:r>
            <a:endParaRPr sz="2150">
              <a:latin typeface="Gill Sans MT"/>
              <a:cs typeface="Gill Sans MT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585686" y="2854023"/>
            <a:ext cx="1600199" cy="1600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6471" y="3654337"/>
            <a:ext cx="3754754" cy="95250"/>
          </a:xfrm>
          <a:custGeom>
            <a:avLst/>
            <a:gdLst/>
            <a:ahLst/>
            <a:cxnLst/>
            <a:rect l="l" t="t" r="r" b="b"/>
            <a:pathLst>
              <a:path w="3754754" h="95250">
                <a:moveTo>
                  <a:pt x="0" y="0"/>
                </a:moveTo>
                <a:lnTo>
                  <a:pt x="3754487" y="0"/>
                </a:lnTo>
                <a:lnTo>
                  <a:pt x="3754487" y="95068"/>
                </a:lnTo>
                <a:lnTo>
                  <a:pt x="0" y="95068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6471" y="3749406"/>
            <a:ext cx="95885" cy="5402580"/>
          </a:xfrm>
          <a:custGeom>
            <a:avLst/>
            <a:gdLst/>
            <a:ahLst/>
            <a:cxnLst/>
            <a:rect l="l" t="t" r="r" b="b"/>
            <a:pathLst>
              <a:path w="95885" h="5402580">
                <a:moveTo>
                  <a:pt x="0" y="0"/>
                </a:moveTo>
                <a:lnTo>
                  <a:pt x="95459" y="0"/>
                </a:lnTo>
                <a:lnTo>
                  <a:pt x="95459" y="5402438"/>
                </a:lnTo>
                <a:lnTo>
                  <a:pt x="0" y="5402438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6471" y="9151844"/>
            <a:ext cx="3754754" cy="96520"/>
          </a:xfrm>
          <a:custGeom>
            <a:avLst/>
            <a:gdLst/>
            <a:ahLst/>
            <a:cxnLst/>
            <a:rect l="l" t="t" r="r" b="b"/>
            <a:pathLst>
              <a:path w="3754754" h="96520">
                <a:moveTo>
                  <a:pt x="0" y="0"/>
                </a:moveTo>
                <a:lnTo>
                  <a:pt x="3754487" y="0"/>
                </a:lnTo>
                <a:lnTo>
                  <a:pt x="3754487" y="96336"/>
                </a:lnTo>
                <a:lnTo>
                  <a:pt x="0" y="96336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863468" y="3749434"/>
            <a:ext cx="97790" cy="5401945"/>
          </a:xfrm>
          <a:custGeom>
            <a:avLst/>
            <a:gdLst/>
            <a:ahLst/>
            <a:cxnLst/>
            <a:rect l="l" t="t" r="r" b="b"/>
            <a:pathLst>
              <a:path w="97790" h="5401945">
                <a:moveTo>
                  <a:pt x="97490" y="5401781"/>
                </a:moveTo>
                <a:lnTo>
                  <a:pt x="0" y="5401781"/>
                </a:lnTo>
                <a:lnTo>
                  <a:pt x="0" y="0"/>
                </a:lnTo>
                <a:lnTo>
                  <a:pt x="97490" y="0"/>
                </a:lnTo>
                <a:lnTo>
                  <a:pt x="97490" y="5401781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301931" y="4275630"/>
            <a:ext cx="3561715" cy="497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5150" marR="557530" indent="91440" algn="just">
              <a:lnSpc>
                <a:spcPct val="116100"/>
              </a:lnSpc>
              <a:spcBef>
                <a:spcPts val="100"/>
              </a:spcBef>
            </a:pPr>
            <a:r>
              <a:rPr sz="2800" spc="-250" dirty="0">
                <a:solidFill>
                  <a:srgbClr val="52584D"/>
                </a:solidFill>
                <a:latin typeface="Arial Black"/>
                <a:cs typeface="Arial Black"/>
              </a:rPr>
              <a:t>Круглий </a:t>
            </a:r>
            <a:r>
              <a:rPr sz="2800" spc="-229" dirty="0">
                <a:solidFill>
                  <a:srgbClr val="52584D"/>
                </a:solidFill>
                <a:latin typeface="Arial Black"/>
                <a:cs typeface="Arial Black"/>
              </a:rPr>
              <a:t>стıл</a:t>
            </a:r>
            <a:r>
              <a:rPr sz="2150" spc="-229" dirty="0">
                <a:solidFill>
                  <a:srgbClr val="52584D"/>
                </a:solidFill>
                <a:latin typeface="Gill Sans MT"/>
                <a:cs typeface="Gill Sans MT"/>
              </a:rPr>
              <a:t>,  </a:t>
            </a:r>
            <a:r>
              <a:rPr sz="2800" spc="-210" dirty="0">
                <a:solidFill>
                  <a:srgbClr val="52584D"/>
                </a:solidFill>
                <a:latin typeface="Arial Black"/>
                <a:cs typeface="Arial Black"/>
              </a:rPr>
              <a:t>присвячений  </a:t>
            </a:r>
            <a:r>
              <a:rPr sz="2800" spc="-265" dirty="0">
                <a:solidFill>
                  <a:srgbClr val="52584D"/>
                </a:solidFill>
                <a:latin typeface="Arial Black"/>
                <a:cs typeface="Arial Black"/>
              </a:rPr>
              <a:t>Всесвıтньому  </a:t>
            </a:r>
            <a:r>
              <a:rPr sz="2800" spc="-280" dirty="0">
                <a:solidFill>
                  <a:srgbClr val="52584D"/>
                </a:solidFill>
                <a:latin typeface="Arial Black"/>
                <a:cs typeface="Arial Black"/>
              </a:rPr>
              <a:t>дню</a:t>
            </a:r>
            <a:r>
              <a:rPr sz="2800" spc="-240" dirty="0">
                <a:solidFill>
                  <a:srgbClr val="52584D"/>
                </a:solidFill>
                <a:latin typeface="Arial Black"/>
                <a:cs typeface="Arial Black"/>
              </a:rPr>
              <a:t> </a:t>
            </a:r>
            <a:r>
              <a:rPr sz="2800" spc="-395" dirty="0">
                <a:solidFill>
                  <a:srgbClr val="52584D"/>
                </a:solidFill>
                <a:latin typeface="Arial Black"/>
                <a:cs typeface="Arial Black"/>
              </a:rPr>
              <a:t>фıлософıї</a:t>
            </a:r>
            <a:endParaRPr sz="2800">
              <a:latin typeface="Arial Black"/>
              <a:cs typeface="Arial Black"/>
            </a:endParaRPr>
          </a:p>
          <a:p>
            <a:pPr marL="650875" marR="648970" algn="ctr">
              <a:lnSpc>
                <a:spcPct val="116100"/>
              </a:lnSpc>
            </a:pPr>
            <a:r>
              <a:rPr sz="2150" spc="-235" dirty="0">
                <a:solidFill>
                  <a:srgbClr val="52584D"/>
                </a:solidFill>
                <a:latin typeface="Gill Sans MT"/>
                <a:cs typeface="Gill Sans MT"/>
              </a:rPr>
              <a:t>«</a:t>
            </a:r>
            <a:r>
              <a:rPr sz="2800" spc="-235" dirty="0">
                <a:solidFill>
                  <a:srgbClr val="52584D"/>
                </a:solidFill>
                <a:latin typeface="Arial Black"/>
                <a:cs typeface="Arial Black"/>
              </a:rPr>
              <a:t>Сучасний  </a:t>
            </a:r>
            <a:r>
              <a:rPr sz="2800" spc="-200" dirty="0">
                <a:solidFill>
                  <a:srgbClr val="52584D"/>
                </a:solidFill>
                <a:latin typeface="Arial Black"/>
                <a:cs typeface="Arial Black"/>
              </a:rPr>
              <a:t>унıверситет</a:t>
            </a:r>
            <a:r>
              <a:rPr sz="2150" spc="-200" dirty="0">
                <a:solidFill>
                  <a:srgbClr val="52584D"/>
                </a:solidFill>
                <a:latin typeface="Gill Sans MT"/>
                <a:cs typeface="Gill Sans MT"/>
              </a:rPr>
              <a:t>:  </a:t>
            </a:r>
            <a:r>
              <a:rPr sz="2800" spc="-225" dirty="0">
                <a:solidFill>
                  <a:srgbClr val="52584D"/>
                </a:solidFill>
                <a:latin typeface="Arial Black"/>
                <a:cs typeface="Arial Black"/>
              </a:rPr>
              <a:t>проблеми </a:t>
            </a:r>
            <a:r>
              <a:rPr sz="2800" spc="-200" dirty="0">
                <a:solidFill>
                  <a:srgbClr val="52584D"/>
                </a:solidFill>
                <a:latin typeface="Arial Black"/>
                <a:cs typeface="Arial Black"/>
              </a:rPr>
              <a:t>та  </a:t>
            </a:r>
            <a:r>
              <a:rPr sz="2800" spc="-130" dirty="0">
                <a:solidFill>
                  <a:srgbClr val="52584D"/>
                </a:solidFill>
                <a:latin typeface="Arial Black"/>
                <a:cs typeface="Arial Black"/>
              </a:rPr>
              <a:t>п</a:t>
            </a:r>
            <a:r>
              <a:rPr sz="2800" spc="-295" dirty="0">
                <a:solidFill>
                  <a:srgbClr val="52584D"/>
                </a:solidFill>
                <a:latin typeface="Arial Black"/>
                <a:cs typeface="Arial Black"/>
              </a:rPr>
              <a:t>е</a:t>
            </a:r>
            <a:r>
              <a:rPr sz="2800" spc="-155" dirty="0">
                <a:solidFill>
                  <a:srgbClr val="52584D"/>
                </a:solidFill>
                <a:latin typeface="Arial Black"/>
                <a:cs typeface="Arial Black"/>
              </a:rPr>
              <a:t>р</a:t>
            </a:r>
            <a:r>
              <a:rPr sz="2800" spc="-530" dirty="0">
                <a:solidFill>
                  <a:srgbClr val="52584D"/>
                </a:solidFill>
                <a:latin typeface="Arial Black"/>
                <a:cs typeface="Arial Black"/>
              </a:rPr>
              <a:t>с</a:t>
            </a:r>
            <a:r>
              <a:rPr sz="2800" spc="-130" dirty="0">
                <a:solidFill>
                  <a:srgbClr val="52584D"/>
                </a:solidFill>
                <a:latin typeface="Arial Black"/>
                <a:cs typeface="Arial Black"/>
              </a:rPr>
              <a:t>п</a:t>
            </a:r>
            <a:r>
              <a:rPr sz="2800" spc="-295" dirty="0">
                <a:solidFill>
                  <a:srgbClr val="52584D"/>
                </a:solidFill>
                <a:latin typeface="Arial Black"/>
                <a:cs typeface="Arial Black"/>
              </a:rPr>
              <a:t>е</a:t>
            </a:r>
            <a:r>
              <a:rPr sz="2800" spc="-325" dirty="0">
                <a:solidFill>
                  <a:srgbClr val="52584D"/>
                </a:solidFill>
                <a:latin typeface="Arial Black"/>
                <a:cs typeface="Arial Black"/>
              </a:rPr>
              <a:t>к</a:t>
            </a:r>
            <a:r>
              <a:rPr sz="2800" spc="-95" dirty="0">
                <a:solidFill>
                  <a:srgbClr val="52584D"/>
                </a:solidFill>
                <a:latin typeface="Arial Black"/>
                <a:cs typeface="Arial Black"/>
              </a:rPr>
              <a:t>т</a:t>
            </a:r>
            <a:r>
              <a:rPr sz="2800" spc="-185" dirty="0">
                <a:solidFill>
                  <a:srgbClr val="52584D"/>
                </a:solidFill>
                <a:latin typeface="Arial Black"/>
                <a:cs typeface="Arial Black"/>
              </a:rPr>
              <a:t>и</a:t>
            </a:r>
            <a:r>
              <a:rPr sz="2800" spc="-114" dirty="0">
                <a:solidFill>
                  <a:srgbClr val="52584D"/>
                </a:solidFill>
                <a:latin typeface="Arial Black"/>
                <a:cs typeface="Arial Black"/>
              </a:rPr>
              <a:t>ви  </a:t>
            </a:r>
            <a:r>
              <a:rPr sz="2800" spc="-220" dirty="0">
                <a:solidFill>
                  <a:srgbClr val="52584D"/>
                </a:solidFill>
                <a:latin typeface="Arial Black"/>
                <a:cs typeface="Arial Black"/>
              </a:rPr>
              <a:t>очима  </a:t>
            </a:r>
            <a:r>
              <a:rPr sz="2800" spc="-195" dirty="0">
                <a:solidFill>
                  <a:srgbClr val="52584D"/>
                </a:solidFill>
                <a:latin typeface="Arial Black"/>
                <a:cs typeface="Arial Black"/>
              </a:rPr>
              <a:t>студентıв</a:t>
            </a:r>
            <a:r>
              <a:rPr sz="2150" spc="-195" dirty="0">
                <a:solidFill>
                  <a:srgbClr val="52584D"/>
                </a:solidFill>
                <a:latin typeface="Gill Sans MT"/>
                <a:cs typeface="Gill Sans MT"/>
              </a:rPr>
              <a:t>»</a:t>
            </a:r>
            <a:endParaRPr sz="2150">
              <a:latin typeface="Gill Sans MT"/>
              <a:cs typeface="Gill Sans MT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279886" y="2854023"/>
            <a:ext cx="1600199" cy="1600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372599" y="3654337"/>
            <a:ext cx="3754754" cy="95250"/>
          </a:xfrm>
          <a:custGeom>
            <a:avLst/>
            <a:gdLst/>
            <a:ahLst/>
            <a:cxnLst/>
            <a:rect l="l" t="t" r="r" b="b"/>
            <a:pathLst>
              <a:path w="3754755" h="95250">
                <a:moveTo>
                  <a:pt x="0" y="0"/>
                </a:moveTo>
                <a:lnTo>
                  <a:pt x="3754487" y="0"/>
                </a:lnTo>
                <a:lnTo>
                  <a:pt x="3754487" y="95068"/>
                </a:lnTo>
                <a:lnTo>
                  <a:pt x="0" y="95068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372599" y="3749406"/>
            <a:ext cx="95885" cy="5402580"/>
          </a:xfrm>
          <a:custGeom>
            <a:avLst/>
            <a:gdLst/>
            <a:ahLst/>
            <a:cxnLst/>
            <a:rect l="l" t="t" r="r" b="b"/>
            <a:pathLst>
              <a:path w="95884" h="5402580">
                <a:moveTo>
                  <a:pt x="0" y="0"/>
                </a:moveTo>
                <a:lnTo>
                  <a:pt x="95459" y="0"/>
                </a:lnTo>
                <a:lnTo>
                  <a:pt x="95459" y="5402438"/>
                </a:lnTo>
                <a:lnTo>
                  <a:pt x="0" y="5402438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372599" y="9151844"/>
            <a:ext cx="3754754" cy="96520"/>
          </a:xfrm>
          <a:custGeom>
            <a:avLst/>
            <a:gdLst/>
            <a:ahLst/>
            <a:cxnLst/>
            <a:rect l="l" t="t" r="r" b="b"/>
            <a:pathLst>
              <a:path w="3754755" h="96520">
                <a:moveTo>
                  <a:pt x="0" y="0"/>
                </a:moveTo>
                <a:lnTo>
                  <a:pt x="3754487" y="0"/>
                </a:lnTo>
                <a:lnTo>
                  <a:pt x="3754487" y="96336"/>
                </a:lnTo>
                <a:lnTo>
                  <a:pt x="0" y="96336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029596" y="3749434"/>
            <a:ext cx="97790" cy="5401945"/>
          </a:xfrm>
          <a:custGeom>
            <a:avLst/>
            <a:gdLst/>
            <a:ahLst/>
            <a:cxnLst/>
            <a:rect l="l" t="t" r="r" b="b"/>
            <a:pathLst>
              <a:path w="97790" h="5401945">
                <a:moveTo>
                  <a:pt x="97490" y="5401781"/>
                </a:moveTo>
                <a:lnTo>
                  <a:pt x="0" y="5401781"/>
                </a:lnTo>
                <a:lnTo>
                  <a:pt x="0" y="0"/>
                </a:lnTo>
                <a:lnTo>
                  <a:pt x="97490" y="0"/>
                </a:lnTo>
                <a:lnTo>
                  <a:pt x="97490" y="5401781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468059" y="4354688"/>
            <a:ext cx="3561715" cy="4483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3895" marR="681990" indent="-635" algn="ctr">
              <a:lnSpc>
                <a:spcPct val="116100"/>
              </a:lnSpc>
              <a:spcBef>
                <a:spcPts val="100"/>
              </a:spcBef>
            </a:pPr>
            <a:r>
              <a:rPr sz="2800" spc="-170" dirty="0">
                <a:solidFill>
                  <a:srgbClr val="52584D"/>
                </a:solidFill>
                <a:latin typeface="Arial Black"/>
                <a:cs typeface="Arial Black"/>
              </a:rPr>
              <a:t>Науково</a:t>
            </a:r>
            <a:r>
              <a:rPr sz="2150" spc="-170" dirty="0">
                <a:solidFill>
                  <a:srgbClr val="52584D"/>
                </a:solidFill>
                <a:latin typeface="Gill Sans MT"/>
                <a:cs typeface="Gill Sans MT"/>
              </a:rPr>
              <a:t>-  </a:t>
            </a:r>
            <a:r>
              <a:rPr sz="2800" spc="-290" dirty="0">
                <a:solidFill>
                  <a:srgbClr val="52584D"/>
                </a:solidFill>
                <a:latin typeface="Arial Black"/>
                <a:cs typeface="Arial Black"/>
              </a:rPr>
              <a:t>м</a:t>
            </a:r>
            <a:r>
              <a:rPr sz="2800" spc="-295" dirty="0">
                <a:solidFill>
                  <a:srgbClr val="52584D"/>
                </a:solidFill>
                <a:latin typeface="Arial Black"/>
                <a:cs typeface="Arial Black"/>
              </a:rPr>
              <a:t>е</a:t>
            </a:r>
            <a:r>
              <a:rPr sz="2800" spc="-95" dirty="0">
                <a:solidFill>
                  <a:srgbClr val="52584D"/>
                </a:solidFill>
                <a:latin typeface="Arial Black"/>
                <a:cs typeface="Arial Black"/>
              </a:rPr>
              <a:t>т</a:t>
            </a:r>
            <a:r>
              <a:rPr sz="2800" spc="-180" dirty="0">
                <a:solidFill>
                  <a:srgbClr val="52584D"/>
                </a:solidFill>
                <a:latin typeface="Arial Black"/>
                <a:cs typeface="Arial Black"/>
              </a:rPr>
              <a:t>о</a:t>
            </a:r>
            <a:r>
              <a:rPr sz="2800" spc="-235" dirty="0">
                <a:solidFill>
                  <a:srgbClr val="52584D"/>
                </a:solidFill>
                <a:latin typeface="Arial Black"/>
                <a:cs typeface="Arial Black"/>
              </a:rPr>
              <a:t>д</a:t>
            </a:r>
            <a:r>
              <a:rPr sz="2800" spc="-185" dirty="0">
                <a:solidFill>
                  <a:srgbClr val="52584D"/>
                </a:solidFill>
                <a:latin typeface="Arial Black"/>
                <a:cs typeface="Arial Black"/>
              </a:rPr>
              <a:t>и</a:t>
            </a:r>
            <a:r>
              <a:rPr sz="2800" spc="-145" dirty="0">
                <a:solidFill>
                  <a:srgbClr val="52584D"/>
                </a:solidFill>
                <a:latin typeface="Arial Black"/>
                <a:cs typeface="Arial Black"/>
              </a:rPr>
              <a:t>ч</a:t>
            </a:r>
            <a:r>
              <a:rPr sz="2800" spc="-220" dirty="0">
                <a:solidFill>
                  <a:srgbClr val="52584D"/>
                </a:solidFill>
                <a:latin typeface="Arial Black"/>
                <a:cs typeface="Arial Black"/>
              </a:rPr>
              <a:t>н</a:t>
            </a:r>
            <a:r>
              <a:rPr sz="2800" spc="-185" dirty="0">
                <a:solidFill>
                  <a:srgbClr val="52584D"/>
                </a:solidFill>
                <a:latin typeface="Arial Black"/>
                <a:cs typeface="Arial Black"/>
              </a:rPr>
              <a:t>и</a:t>
            </a:r>
            <a:r>
              <a:rPr sz="2800" spc="-114" dirty="0">
                <a:solidFill>
                  <a:srgbClr val="52584D"/>
                </a:solidFill>
                <a:latin typeface="Arial Black"/>
                <a:cs typeface="Arial Black"/>
              </a:rPr>
              <a:t>й  </a:t>
            </a:r>
            <a:r>
              <a:rPr sz="2800" spc="-285" dirty="0">
                <a:solidFill>
                  <a:srgbClr val="52584D"/>
                </a:solidFill>
                <a:latin typeface="Arial Black"/>
                <a:cs typeface="Arial Black"/>
              </a:rPr>
              <a:t>семıнар</a:t>
            </a:r>
            <a:endParaRPr sz="2800">
              <a:latin typeface="Arial Black"/>
              <a:cs typeface="Arial Black"/>
            </a:endParaRPr>
          </a:p>
          <a:p>
            <a:pPr marL="628015" marR="626110" indent="-635" algn="ctr">
              <a:lnSpc>
                <a:spcPct val="116100"/>
              </a:lnSpc>
            </a:pPr>
            <a:r>
              <a:rPr sz="2150" spc="-305" dirty="0">
                <a:solidFill>
                  <a:srgbClr val="52584D"/>
                </a:solidFill>
                <a:latin typeface="Gill Sans MT"/>
                <a:cs typeface="Gill Sans MT"/>
              </a:rPr>
              <a:t>«</a:t>
            </a:r>
            <a:r>
              <a:rPr sz="2800" spc="-305" dirty="0">
                <a:solidFill>
                  <a:srgbClr val="52584D"/>
                </a:solidFill>
                <a:latin typeface="Arial Black"/>
                <a:cs typeface="Arial Black"/>
              </a:rPr>
              <a:t>Фıлософськı  </a:t>
            </a:r>
            <a:r>
              <a:rPr sz="2800" spc="-225" dirty="0">
                <a:solidFill>
                  <a:srgbClr val="52584D"/>
                </a:solidFill>
                <a:latin typeface="Arial Black"/>
                <a:cs typeface="Arial Black"/>
              </a:rPr>
              <a:t>проблеми  </a:t>
            </a:r>
            <a:r>
              <a:rPr sz="2800" spc="-270" dirty="0">
                <a:solidFill>
                  <a:srgbClr val="52584D"/>
                </a:solidFill>
                <a:latin typeface="Arial Black"/>
                <a:cs typeface="Arial Black"/>
              </a:rPr>
              <a:t>людини </a:t>
            </a:r>
            <a:r>
              <a:rPr sz="2800" spc="-210" dirty="0">
                <a:solidFill>
                  <a:srgbClr val="52584D"/>
                </a:solidFill>
                <a:latin typeface="Arial Black"/>
                <a:cs typeface="Arial Black"/>
              </a:rPr>
              <a:t>ı  </a:t>
            </a:r>
            <a:r>
              <a:rPr sz="2800" spc="-290" dirty="0">
                <a:solidFill>
                  <a:srgbClr val="52584D"/>
                </a:solidFill>
                <a:latin typeface="Arial Black"/>
                <a:cs typeface="Arial Black"/>
              </a:rPr>
              <a:t>суспıльства </a:t>
            </a:r>
            <a:r>
              <a:rPr sz="2800" spc="-110" dirty="0">
                <a:solidFill>
                  <a:srgbClr val="52584D"/>
                </a:solidFill>
                <a:latin typeface="Arial Black"/>
                <a:cs typeface="Arial Black"/>
              </a:rPr>
              <a:t>в  </a:t>
            </a:r>
            <a:r>
              <a:rPr sz="2800" spc="-275" dirty="0">
                <a:solidFill>
                  <a:srgbClr val="52584D"/>
                </a:solidFill>
                <a:latin typeface="Arial Black"/>
                <a:cs typeface="Arial Black"/>
              </a:rPr>
              <a:t>реалıях </a:t>
            </a:r>
            <a:r>
              <a:rPr sz="2800" spc="-409" dirty="0">
                <a:solidFill>
                  <a:srgbClr val="52584D"/>
                </a:solidFill>
                <a:latin typeface="Arial Black"/>
                <a:cs typeface="Arial Black"/>
              </a:rPr>
              <a:t>ХХІ  </a:t>
            </a:r>
            <a:r>
              <a:rPr sz="2800" spc="-180" dirty="0">
                <a:solidFill>
                  <a:srgbClr val="52584D"/>
                </a:solidFill>
                <a:latin typeface="Arial Black"/>
                <a:cs typeface="Arial Black"/>
              </a:rPr>
              <a:t>столıття</a:t>
            </a:r>
            <a:r>
              <a:rPr sz="2150" spc="-180" dirty="0">
                <a:solidFill>
                  <a:srgbClr val="52584D"/>
                </a:solidFill>
                <a:latin typeface="Gill Sans MT"/>
                <a:cs typeface="Gill Sans MT"/>
              </a:rPr>
              <a:t>»</a:t>
            </a:r>
            <a:endParaRPr sz="2150">
              <a:latin typeface="Gill Sans MT"/>
              <a:cs typeface="Gill Sans MT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0446013" y="2854023"/>
            <a:ext cx="1600199" cy="1600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339090"/>
          </a:xfrm>
          <a:custGeom>
            <a:avLst/>
            <a:gdLst/>
            <a:ahLst/>
            <a:cxnLst/>
            <a:rect l="l" t="t" r="r" b="b"/>
            <a:pathLst>
              <a:path w="18288000" h="339090">
                <a:moveTo>
                  <a:pt x="0" y="338714"/>
                </a:moveTo>
                <a:lnTo>
                  <a:pt x="18287999" y="338714"/>
                </a:lnTo>
                <a:lnTo>
                  <a:pt x="18287999" y="0"/>
                </a:lnTo>
                <a:lnTo>
                  <a:pt x="0" y="0"/>
                </a:lnTo>
                <a:lnTo>
                  <a:pt x="0" y="338714"/>
                </a:lnTo>
                <a:close/>
              </a:path>
            </a:pathLst>
          </a:custGeom>
          <a:solidFill>
            <a:srgbClr val="D9C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949439"/>
            <a:ext cx="18288000" cy="337820"/>
          </a:xfrm>
          <a:custGeom>
            <a:avLst/>
            <a:gdLst/>
            <a:ahLst/>
            <a:cxnLst/>
            <a:rect l="l" t="t" r="r" b="b"/>
            <a:pathLst>
              <a:path w="18288000" h="337820">
                <a:moveTo>
                  <a:pt x="0" y="337560"/>
                </a:moveTo>
                <a:lnTo>
                  <a:pt x="18287999" y="337560"/>
                </a:lnTo>
                <a:lnTo>
                  <a:pt x="18287999" y="0"/>
                </a:lnTo>
                <a:lnTo>
                  <a:pt x="0" y="0"/>
                </a:lnTo>
                <a:lnTo>
                  <a:pt x="0" y="337560"/>
                </a:lnTo>
                <a:close/>
              </a:path>
            </a:pathLst>
          </a:custGeom>
          <a:solidFill>
            <a:srgbClr val="D9C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38714"/>
            <a:ext cx="18288000" cy="9610725"/>
          </a:xfrm>
          <a:custGeom>
            <a:avLst/>
            <a:gdLst/>
            <a:ahLst/>
            <a:cxnLst/>
            <a:rect l="l" t="t" r="r" b="b"/>
            <a:pathLst>
              <a:path w="18288000" h="9610725">
                <a:moveTo>
                  <a:pt x="0" y="0"/>
                </a:moveTo>
                <a:lnTo>
                  <a:pt x="18287999" y="0"/>
                </a:lnTo>
                <a:lnTo>
                  <a:pt x="18287999" y="9610724"/>
                </a:lnTo>
                <a:lnTo>
                  <a:pt x="0" y="9610724"/>
                </a:lnTo>
                <a:lnTo>
                  <a:pt x="0" y="0"/>
                </a:lnTo>
                <a:close/>
              </a:path>
            </a:pathLst>
          </a:custGeom>
          <a:solidFill>
            <a:srgbClr val="FE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244246" y="866072"/>
            <a:ext cx="5457824" cy="7277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04952" y="866072"/>
            <a:ext cx="5476874" cy="73056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1500" y="866072"/>
            <a:ext cx="5457824" cy="72770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85" dirty="0"/>
              <a:t>ДЯКУЄМО </a:t>
            </a:r>
            <a:r>
              <a:rPr spc="-315" dirty="0"/>
              <a:t>ЗА</a:t>
            </a:r>
            <a:r>
              <a:rPr spc="225" dirty="0"/>
              <a:t> </a:t>
            </a:r>
            <a:r>
              <a:rPr spc="-484" dirty="0"/>
              <a:t>УВАГУ</a:t>
            </a:r>
          </a:p>
        </p:txBody>
      </p:sp>
      <p:sp>
        <p:nvSpPr>
          <p:cNvPr id="3" name="object 3"/>
          <p:cNvSpPr/>
          <p:nvPr/>
        </p:nvSpPr>
        <p:spPr>
          <a:xfrm>
            <a:off x="7568853" y="1028705"/>
            <a:ext cx="3152774" cy="3743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282</Words>
  <Application>Microsoft Office PowerPoint</Application>
  <PresentationFormat>Произвольный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Arial Narrow</vt:lpstr>
      <vt:lpstr>Calibri</vt:lpstr>
      <vt:lpstr>Gill Sans MT</vt:lpstr>
      <vt:lpstr>Tahoma</vt:lpstr>
      <vt:lpstr>Times New Roman</vt:lpstr>
      <vt:lpstr>Office Theme</vt:lpstr>
      <vt:lpstr>Презентация PowerPoint</vt:lpstr>
      <vt:lpstr>МЕТА ТА ЗАВДАННЯ</vt:lpstr>
      <vt:lpstr>НАУКОВА</vt:lpstr>
      <vt:lpstr>Читання та обговорення  фıлософських текстıв,  вıдвıдування виставок та музеїв</vt:lpstr>
      <vt:lpstr>ДОСЯГНУТІ РЕЗУЛЬТАТИ ГУРТКА</vt:lpstr>
      <vt:lpstr>Участь у конференцıях, круглих  столах</vt:lpstr>
      <vt:lpstr>Презентация PowerPoint</vt:lpstr>
      <vt:lpstr>Презентация PowerPoint</vt:lpstr>
      <vt:lpstr>ДЯКУЄМО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Національний університет біоресурсів і природокористування України</dc:title>
  <dc:creator>Arsentiy Suprun</dc:creator>
  <cp:keywords>DAD8QdxmeFM,BADz0YnA8Js</cp:keywords>
  <cp:lastModifiedBy>Dima</cp:lastModifiedBy>
  <cp:revision>2</cp:revision>
  <dcterms:created xsi:type="dcterms:W3CDTF">2020-05-16T19:52:03Z</dcterms:created>
  <dcterms:modified xsi:type="dcterms:W3CDTF">2020-05-16T20:10:04Z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2020-05-14T00:00:00Z</vt:filetime>
  </property>
  <property fmtid="{D5CDD505-2E9C-101B-9397-08002B2CF9AE}" pid="3" name="Creator">
    <vt:lpwstr>Canva</vt:lpwstr>
  </property>
  <property fmtid="{D5CDD505-2E9C-101B-9397-08002B2CF9AE}" pid="4" name="LastSaved">
    <vt:filetime>2020-05-16T00:00:00Z</vt:filetime>
  </property>
</Properties>
</file>