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7"/>
  </p:notesMasterIdLst>
  <p:handoutMasterIdLst>
    <p:handoutMasterId r:id="rId28"/>
  </p:handoutMasterIdLst>
  <p:sldIdLst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EA2"/>
    <a:srgbClr val="ED6F00"/>
    <a:srgbClr val="FFED00"/>
    <a:srgbClr val="EF3824"/>
    <a:srgbClr val="EC7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56234D-A459-4E81-B64F-9EA4EF64F806}" v="183" dt="2021-12-09T14:14:12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343" autoAdjust="0"/>
  </p:normalViewPr>
  <p:slideViewPr>
    <p:cSldViewPr snapToGrid="0">
      <p:cViewPr>
        <p:scale>
          <a:sx n="150" d="100"/>
          <a:sy n="150" d="100"/>
        </p:scale>
        <p:origin x="-1380" y="-36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5" d="100"/>
          <a:sy n="115" d="100"/>
        </p:scale>
        <p:origin x="241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55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56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rpal Bhogal" userId="1af31607-5ede-4afe-88f0-15b483dea16a" providerId="ADAL" clId="{FF56234D-A459-4E81-B64F-9EA4EF64F806}"/>
    <pc:docChg chg="undo custSel addSld delSld modSld modMainMaster">
      <pc:chgData name="Gurpal Bhogal" userId="1af31607-5ede-4afe-88f0-15b483dea16a" providerId="ADAL" clId="{FF56234D-A459-4E81-B64F-9EA4EF64F806}" dt="2021-12-09T14:17:27.211" v="1115" actId="700"/>
      <pc:docMkLst>
        <pc:docMk/>
      </pc:docMkLst>
      <pc:sldChg chg="addSp delSp modSp mod chgLayout modNotesTx">
        <pc:chgData name="Gurpal Bhogal" userId="1af31607-5ede-4afe-88f0-15b483dea16a" providerId="ADAL" clId="{FF56234D-A459-4E81-B64F-9EA4EF64F806}" dt="2021-12-09T14:17:27.211" v="1115" actId="700"/>
        <pc:sldMkLst>
          <pc:docMk/>
          <pc:sldMk cId="2253756155" sldId="257"/>
        </pc:sldMkLst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2" creationId="{2479A431-A529-4C28-944D-CD81DDBC3F03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2" creationId="{2E067A4B-16C5-4501-9D27-8CF42A897782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2" creationId="{B48B8F03-C1C0-46A4-97EB-BEBD6335E4B5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3" creationId="{411EFB1E-231F-4873-B321-73E98D377CA4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3" creationId="{7778F1D9-C3E5-44C5-A2A0-E75A8EB53516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3" creationId="{A7718A9F-D9C1-4103-B23A-897C1447C910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4" creationId="{BA893D39-67D5-431C-8BFF-1952A5F715D1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4" creationId="{EADE0861-F45F-43FE-A6E5-C77726F04B60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4" creationId="{F9A472D4-2483-4238-A697-0F14871A0B9B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5" creationId="{0447B3E5-E302-49EC-ACE2-4A8097C173BD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5" creationId="{708FB5DF-F145-42F2-B345-8F944B605DE8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5" creationId="{80ABFC7E-B58D-41A2-906E-6CAFA9815A20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6" creationId="{06ED4FE5-6D06-472D-A57C-6C7B51D75DC1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6" creationId="{8B80EBF0-7302-45FA-8D51-6A1A9C7FABE0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6" creationId="{DE17DAE4-0CC5-4BB1-A9C9-0236778267D2}"/>
          </ac:spMkLst>
        </pc:spChg>
        <pc:spChg chg="add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7" creationId="{00606EA5-AF1A-4495-B9E1-C65052FF6C7C}"/>
          </ac:spMkLst>
        </pc:spChg>
        <pc:spChg chg="add del mod ord">
          <ac:chgData name="Gurpal Bhogal" userId="1af31607-5ede-4afe-88f0-15b483dea16a" providerId="ADAL" clId="{FF56234D-A459-4E81-B64F-9EA4EF64F806}" dt="2021-12-09T13:59:55.614" v="1113" actId="700"/>
          <ac:spMkLst>
            <pc:docMk/>
            <pc:sldMk cId="2253756155" sldId="257"/>
            <ac:spMk id="7" creationId="{36CD23F7-F676-45B5-847B-A655438E0F9C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7" creationId="{CB48D14B-74F1-4FDB-BA76-0B89D193BCCE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8" creationId="{C7F03A1B-DA9C-4145-BEDD-01118DE7AE06}"/>
          </ac:spMkLst>
        </pc:spChg>
        <pc:spChg chg="add del mod ord">
          <ac:chgData name="Gurpal Bhogal" userId="1af31607-5ede-4afe-88f0-15b483dea16a" providerId="ADAL" clId="{FF56234D-A459-4E81-B64F-9EA4EF64F806}" dt="2021-12-09T13:59:48.034" v="1112" actId="478"/>
          <ac:spMkLst>
            <pc:docMk/>
            <pc:sldMk cId="2253756155" sldId="257"/>
            <ac:spMk id="8" creationId="{F336D521-BBD4-4E42-8F58-16CA800C2E86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9" creationId="{571830B7-C0B8-4986-B1FD-DED94DA567AD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9" creationId="{7424DCEC-B0EA-4792-82B4-592F580BB93D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10" creationId="{3D5A4E4F-5E94-4588-82F4-D3E2F7DA63CD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0" creationId="{FD27BBCF-6FD4-44EA-986D-DFB2F1B581E7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1" creationId="{4D8B0B0C-A559-445C-ACFF-1D2FDF8FC7CC}"/>
          </ac:spMkLst>
        </pc:spChg>
        <pc:spChg chg="del">
          <ac:chgData name="Gurpal Bhogal" userId="1af31607-5ede-4afe-88f0-15b483dea16a" providerId="ADAL" clId="{FF56234D-A459-4E81-B64F-9EA4EF64F806}" dt="2021-09-22T15:06:59.376" v="204" actId="700"/>
          <ac:spMkLst>
            <pc:docMk/>
            <pc:sldMk cId="2253756155" sldId="257"/>
            <ac:spMk id="11" creationId="{6C852E30-6E86-41E9-88B9-AE37389DAC69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2" creationId="{23A786FE-E1A6-4B35-9984-82012FFACD9F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12" creationId="{47BDD491-7FBD-4979-BBC7-200D52B21E0E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3" creationId="{EB049949-6A3B-413E-8FF1-D828EDDA4736}"/>
          </ac:spMkLst>
        </pc:spChg>
        <pc:spChg chg="add del mod ord">
          <ac:chgData name="Gurpal Bhogal" userId="1af31607-5ede-4afe-88f0-15b483dea16a" providerId="ADAL" clId="{FF56234D-A459-4E81-B64F-9EA4EF64F806}" dt="2021-09-22T15:07:26.907" v="209" actId="700"/>
          <ac:spMkLst>
            <pc:docMk/>
            <pc:sldMk cId="2253756155" sldId="257"/>
            <ac:spMk id="13" creationId="{F6DC5F4B-EFE8-4E36-B58C-CE2AF820DF66}"/>
          </ac:spMkLst>
        </pc:spChg>
        <pc:spChg chg="add del mod ord">
          <ac:chgData name="Gurpal Bhogal" userId="1af31607-5ede-4afe-88f0-15b483dea16a" providerId="ADAL" clId="{FF56234D-A459-4E81-B64F-9EA4EF64F806}" dt="2021-09-27T11:03:05.315" v="561" actId="478"/>
          <ac:spMkLst>
            <pc:docMk/>
            <pc:sldMk cId="2253756155" sldId="257"/>
            <ac:spMk id="14" creationId="{91D8B4A5-6893-47C0-B968-D2360FDD2992}"/>
          </ac:spMkLst>
        </pc:spChg>
        <pc:spChg chg="add del mod ord">
          <ac:chgData name="Gurpal Bhogal" userId="1af31607-5ede-4afe-88f0-15b483dea16a" providerId="ADAL" clId="{FF56234D-A459-4E81-B64F-9EA4EF64F806}" dt="2021-12-09T14:17:27.211" v="1115" actId="700"/>
          <ac:spMkLst>
            <pc:docMk/>
            <pc:sldMk cId="2253756155" sldId="257"/>
            <ac:spMk id="14" creationId="{A031A370-68F4-46FB-898A-FE82FE84DC2D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15" creationId="{70DBE2C7-D278-4685-8F21-945BA395EFFC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16" creationId="{B4DCE0CD-EA99-46E7-B917-0CC9C0A45AFC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17" creationId="{D1C2A82F-D385-4886-B430-3C545CF35C8C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18" creationId="{26C3A999-AC26-4DCC-89EC-4B7185E6B59A}"/>
          </ac:spMkLst>
        </pc:spChg>
        <pc:spChg chg="add del mod ord">
          <ac:chgData name="Gurpal Bhogal" userId="1af31607-5ede-4afe-88f0-15b483dea16a" providerId="ADAL" clId="{FF56234D-A459-4E81-B64F-9EA4EF64F806}" dt="2021-09-27T11:03:06.424" v="562" actId="478"/>
          <ac:spMkLst>
            <pc:docMk/>
            <pc:sldMk cId="2253756155" sldId="257"/>
            <ac:spMk id="19" creationId="{8797958E-3BAA-473E-94A2-19728D317A2B}"/>
          </ac:spMkLst>
        </pc:spChg>
        <pc:spChg chg="add del mod ord">
          <ac:chgData name="Gurpal Bhogal" userId="1af31607-5ede-4afe-88f0-15b483dea16a" providerId="ADAL" clId="{FF56234D-A459-4E81-B64F-9EA4EF64F806}" dt="2021-12-09T13:59:04.641" v="1065" actId="700"/>
          <ac:spMkLst>
            <pc:docMk/>
            <pc:sldMk cId="2253756155" sldId="257"/>
            <ac:spMk id="20" creationId="{8B78FB46-119A-458B-A6F0-5F5CC84E8E58}"/>
          </ac:spMkLst>
        </pc:spChg>
        <pc:picChg chg="add del mod">
          <ac:chgData name="Gurpal Bhogal" userId="1af31607-5ede-4afe-88f0-15b483dea16a" providerId="ADAL" clId="{FF56234D-A459-4E81-B64F-9EA4EF64F806}" dt="2021-09-27T09:37:14.220" v="514"/>
          <ac:picMkLst>
            <pc:docMk/>
            <pc:sldMk cId="2253756155" sldId="257"/>
            <ac:picMk id="3" creationId="{88111089-4363-4C65-A9DB-FEF4D43DF329}"/>
          </ac:picMkLst>
        </pc:picChg>
        <pc:picChg chg="add del mod">
          <ac:chgData name="Gurpal Bhogal" userId="1af31607-5ede-4afe-88f0-15b483dea16a" providerId="ADAL" clId="{FF56234D-A459-4E81-B64F-9EA4EF64F806}" dt="2021-09-27T09:37:27.562" v="521"/>
          <ac:picMkLst>
            <pc:docMk/>
            <pc:sldMk cId="2253756155" sldId="257"/>
            <ac:picMk id="5" creationId="{7688BA4B-5152-4D59-8D8D-92B1DFE1B489}"/>
          </ac:picMkLst>
        </pc:picChg>
        <pc:picChg chg="add del mod">
          <ac:chgData name="Gurpal Bhogal" userId="1af31607-5ede-4afe-88f0-15b483dea16a" providerId="ADAL" clId="{FF56234D-A459-4E81-B64F-9EA4EF64F806}" dt="2021-09-27T09:38:08.839" v="528" actId="931"/>
          <ac:picMkLst>
            <pc:docMk/>
            <pc:sldMk cId="2253756155" sldId="257"/>
            <ac:picMk id="7" creationId="{697390D7-3E15-4D3D-AA44-E7557586D901}"/>
          </ac:picMkLst>
        </pc:picChg>
        <pc:picChg chg="add del mod">
          <ac:chgData name="Gurpal Bhogal" userId="1af31607-5ede-4afe-88f0-15b483dea16a" providerId="ADAL" clId="{FF56234D-A459-4E81-B64F-9EA4EF64F806}" dt="2021-09-27T10:17:51.843" v="538"/>
          <ac:picMkLst>
            <pc:docMk/>
            <pc:sldMk cId="2253756155" sldId="257"/>
            <ac:picMk id="9" creationId="{36E0E32C-3752-435E-ABFC-C3E7CF0F03A1}"/>
          </ac:picMkLst>
        </pc:picChg>
        <pc:picChg chg="add del mod">
          <ac:chgData name="Gurpal Bhogal" userId="1af31607-5ede-4afe-88f0-15b483dea16a" providerId="ADAL" clId="{FF56234D-A459-4E81-B64F-9EA4EF64F806}" dt="2021-09-27T10:17:51.343" v="536"/>
          <ac:picMkLst>
            <pc:docMk/>
            <pc:sldMk cId="2253756155" sldId="257"/>
            <ac:picMk id="11" creationId="{9F4D36B8-7F32-4E35-A126-DD0A1AB81AD4}"/>
          </ac:picMkLst>
        </pc:picChg>
        <pc:picChg chg="add del mod">
          <ac:chgData name="Gurpal Bhogal" userId="1af31607-5ede-4afe-88f0-15b483dea16a" providerId="ADAL" clId="{FF56234D-A459-4E81-B64F-9EA4EF64F806}" dt="2021-09-27T10:18:01.492" v="543"/>
          <ac:picMkLst>
            <pc:docMk/>
            <pc:sldMk cId="2253756155" sldId="257"/>
            <ac:picMk id="13" creationId="{7FCC2C84-F248-4EF6-9F4C-3C5DE928D042}"/>
          </ac:picMkLst>
        </pc:picChg>
        <pc:picChg chg="add del mod">
          <ac:chgData name="Gurpal Bhogal" userId="1af31607-5ede-4afe-88f0-15b483dea16a" providerId="ADAL" clId="{FF56234D-A459-4E81-B64F-9EA4EF64F806}" dt="2021-09-27T10:59:50.002" v="558" actId="478"/>
          <ac:picMkLst>
            <pc:docMk/>
            <pc:sldMk cId="2253756155" sldId="257"/>
            <ac:picMk id="22" creationId="{7885444C-B834-455A-AA84-D54E4630ED44}"/>
          </ac:picMkLst>
        </pc:picChg>
        <pc:picChg chg="add del mod">
          <ac:chgData name="Gurpal Bhogal" userId="1af31607-5ede-4afe-88f0-15b483dea16a" providerId="ADAL" clId="{FF56234D-A459-4E81-B64F-9EA4EF64F806}" dt="2021-09-27T10:59:49.168" v="557" actId="478"/>
          <ac:picMkLst>
            <pc:docMk/>
            <pc:sldMk cId="2253756155" sldId="257"/>
            <ac:picMk id="23" creationId="{2BD7E2ED-DF92-46D6-921B-2E4F849515DE}"/>
          </ac:picMkLst>
        </pc:picChg>
        <pc:picChg chg="add mod">
          <ac:chgData name="Gurpal Bhogal" userId="1af31607-5ede-4afe-88f0-15b483dea16a" providerId="ADAL" clId="{FF56234D-A459-4E81-B64F-9EA4EF64F806}" dt="2021-09-27T11:10:55.629" v="829" actId="14826"/>
          <ac:picMkLst>
            <pc:docMk/>
            <pc:sldMk cId="2253756155" sldId="257"/>
            <ac:picMk id="25" creationId="{AF4A18F2-86E2-499C-9009-ED424AFDEF77}"/>
          </ac:picMkLst>
        </pc:picChg>
        <pc:picChg chg="add mod">
          <ac:chgData name="Gurpal Bhogal" userId="1af31607-5ede-4afe-88f0-15b483dea16a" providerId="ADAL" clId="{FF56234D-A459-4E81-B64F-9EA4EF64F806}" dt="2021-09-27T11:11:00.865" v="830" actId="14826"/>
          <ac:picMkLst>
            <pc:docMk/>
            <pc:sldMk cId="2253756155" sldId="257"/>
            <ac:picMk id="27" creationId="{40C0112F-D22E-461A-B7D3-3B237E852270}"/>
          </ac:picMkLst>
        </pc:picChg>
      </pc:sldChg>
      <pc:sldChg chg="new del">
        <pc:chgData name="Gurpal Bhogal" userId="1af31607-5ede-4afe-88f0-15b483dea16a" providerId="ADAL" clId="{FF56234D-A459-4E81-B64F-9EA4EF64F806}" dt="2021-12-09T13:58:34.949" v="1062" actId="680"/>
        <pc:sldMkLst>
          <pc:docMk/>
          <pc:sldMk cId="1920816624" sldId="258"/>
        </pc:sldMkLst>
      </pc:sldChg>
      <pc:sldMasterChg chg="modSp addSldLayout delSldLayout modSldLayout">
        <pc:chgData name="Gurpal Bhogal" userId="1af31607-5ede-4afe-88f0-15b483dea16a" providerId="ADAL" clId="{FF56234D-A459-4E81-B64F-9EA4EF64F806}" dt="2021-12-09T14:14:12.096" v="1114" actId="14826"/>
        <pc:sldMasterMkLst>
          <pc:docMk/>
          <pc:sldMasterMk cId="1284238900" sldId="2147483660"/>
        </pc:sldMasterMkLst>
        <pc:picChg chg="mod">
          <ac:chgData name="Gurpal Bhogal" userId="1af31607-5ede-4afe-88f0-15b483dea16a" providerId="ADAL" clId="{FF56234D-A459-4E81-B64F-9EA4EF64F806}" dt="2021-12-09T14:14:12.096" v="1114" actId="14826"/>
          <ac:picMkLst>
            <pc:docMk/>
            <pc:sldMasterMk cId="1284238900" sldId="2147483660"/>
            <ac:picMk id="9" creationId="{1DBC1947-7FA5-4804-9E91-C6950B9D4AFA}"/>
          </ac:picMkLst>
        </pc:picChg>
        <pc:sldLayoutChg chg="addSp delSp modSp mod">
          <pc:chgData name="Gurpal Bhogal" userId="1af31607-5ede-4afe-88f0-15b483dea16a" providerId="ADAL" clId="{FF56234D-A459-4E81-B64F-9EA4EF64F806}" dt="2021-12-09T13:59:40.117" v="1111" actId="1036"/>
          <pc:sldLayoutMkLst>
            <pc:docMk/>
            <pc:sldMasterMk cId="1284238900" sldId="2147483660"/>
            <pc:sldLayoutMk cId="4182567466" sldId="2147483661"/>
          </pc:sldLayoutMkLst>
          <pc:spChg chg="add del mod">
            <ac:chgData name="Gurpal Bhogal" userId="1af31607-5ede-4afe-88f0-15b483dea16a" providerId="ADAL" clId="{FF56234D-A459-4E81-B64F-9EA4EF64F806}" dt="2021-12-09T13:54:14.842" v="1000" actId="478"/>
            <ac:spMkLst>
              <pc:docMk/>
              <pc:sldMasterMk cId="1284238900" sldId="2147483660"/>
              <pc:sldLayoutMk cId="4182567466" sldId="2147483661"/>
              <ac:spMk id="2" creationId="{1F7818E6-A5C2-4684-9150-32237BD51894}"/>
            </ac:spMkLst>
          </pc:spChg>
          <pc:spChg chg="add del">
            <ac:chgData name="Gurpal Bhogal" userId="1af31607-5ede-4afe-88f0-15b483dea16a" providerId="ADAL" clId="{FF56234D-A459-4E81-B64F-9EA4EF64F806}" dt="2021-09-22T15:01:02.640" v="178" actId="11529"/>
            <ac:spMkLst>
              <pc:docMk/>
              <pc:sldMasterMk cId="1284238900" sldId="2147483660"/>
              <pc:sldLayoutMk cId="4182567466" sldId="2147483661"/>
              <ac:spMk id="2" creationId="{8E6DEF76-50BE-40E3-A094-175908735BAA}"/>
            </ac:spMkLst>
          </pc:spChg>
          <pc:spChg chg="add del">
            <ac:chgData name="Gurpal Bhogal" userId="1af31607-5ede-4afe-88f0-15b483dea16a" providerId="ADAL" clId="{FF56234D-A459-4E81-B64F-9EA4EF64F806}" dt="2021-12-09T13:53:44.377" v="921" actId="11529"/>
            <ac:spMkLst>
              <pc:docMk/>
              <pc:sldMasterMk cId="1284238900" sldId="2147483660"/>
              <pc:sldLayoutMk cId="4182567466" sldId="2147483661"/>
              <ac:spMk id="3" creationId="{6E4201D8-3C27-4670-9D09-A3878BA4736E}"/>
            </ac:spMkLst>
          </pc:spChg>
          <pc:spChg chg="add del mod">
            <ac:chgData name="Gurpal Bhogal" userId="1af31607-5ede-4afe-88f0-15b483dea16a" providerId="ADAL" clId="{FF56234D-A459-4E81-B64F-9EA4EF64F806}" dt="2021-09-27T11:03:00.143" v="560" actId="478"/>
            <ac:spMkLst>
              <pc:docMk/>
              <pc:sldMasterMk cId="1284238900" sldId="2147483660"/>
              <pc:sldLayoutMk cId="4182567466" sldId="2147483661"/>
              <ac:spMk id="3" creationId="{ACAB4FAC-ABC2-4154-ABB2-2BA21D8DA336}"/>
            </ac:spMkLst>
          </pc:spChg>
          <pc:spChg chg="add mod">
            <ac:chgData name="Gurpal Bhogal" userId="1af31607-5ede-4afe-88f0-15b483dea16a" providerId="ADAL" clId="{FF56234D-A459-4E81-B64F-9EA4EF64F806}" dt="2021-12-09T13:59:40.117" v="1111" actId="1036"/>
            <ac:spMkLst>
              <pc:docMk/>
              <pc:sldMasterMk cId="1284238900" sldId="2147483660"/>
              <pc:sldLayoutMk cId="4182567466" sldId="2147483661"/>
              <ac:spMk id="4" creationId="{54762D29-0E6E-4332-A85E-0BFA8A39675C}"/>
            </ac:spMkLst>
          </pc:spChg>
          <pc:spChg chg="add del">
            <ac:chgData name="Gurpal Bhogal" userId="1af31607-5ede-4afe-88f0-15b483dea16a" providerId="ADAL" clId="{FF56234D-A459-4E81-B64F-9EA4EF64F806}" dt="2021-09-22T15:02:30.857" v="191" actId="11529"/>
            <ac:spMkLst>
              <pc:docMk/>
              <pc:sldMasterMk cId="1284238900" sldId="2147483660"/>
              <pc:sldLayoutMk cId="4182567466" sldId="2147483661"/>
              <ac:spMk id="4" creationId="{A05F9314-94D1-409E-BA86-A855F7DD9619}"/>
            </ac:spMkLst>
          </pc:spChg>
          <pc:spChg chg="add mod">
            <ac:chgData name="Gurpal Bhogal" userId="1af31607-5ede-4afe-88f0-15b483dea16a" providerId="ADAL" clId="{FF56234D-A459-4E81-B64F-9EA4EF64F806}" dt="2021-09-24T09:03:49.865" v="270" actId="20577"/>
            <ac:spMkLst>
              <pc:docMk/>
              <pc:sldMasterMk cId="1284238900" sldId="2147483660"/>
              <pc:sldLayoutMk cId="4182567466" sldId="2147483661"/>
              <ac:spMk id="5" creationId="{46FDD1CF-FC54-445B-A104-028986AE3540}"/>
            </ac:spMkLst>
          </pc:spChg>
          <pc:spChg chg="add del">
            <ac:chgData name="Gurpal Bhogal" userId="1af31607-5ede-4afe-88f0-15b483dea16a" providerId="ADAL" clId="{FF56234D-A459-4E81-B64F-9EA4EF64F806}" dt="2021-12-09T13:57:05.195" v="1033" actId="11529"/>
            <ac:spMkLst>
              <pc:docMk/>
              <pc:sldMasterMk cId="1284238900" sldId="2147483660"/>
              <pc:sldLayoutMk cId="4182567466" sldId="2147483661"/>
              <ac:spMk id="6" creationId="{8E7A217B-D6ED-46A8-ABE6-AB8D0AB795A7}"/>
            </ac:spMkLst>
          </pc:spChg>
          <pc:spChg chg="add del mod">
            <ac:chgData name="Gurpal Bhogal" userId="1af31607-5ede-4afe-88f0-15b483dea16a" providerId="ADAL" clId="{FF56234D-A459-4E81-B64F-9EA4EF64F806}" dt="2021-12-09T13:57:37.760" v="1034" actId="478"/>
            <ac:spMkLst>
              <pc:docMk/>
              <pc:sldMasterMk cId="1284238900" sldId="2147483660"/>
              <pc:sldLayoutMk cId="4182567466" sldId="2147483661"/>
              <ac:spMk id="7" creationId="{05A40589-D4DE-4197-8D43-AB917E7C3026}"/>
            </ac:spMkLst>
          </pc:spChg>
          <pc:spChg chg="add del mod">
            <ac:chgData name="Gurpal Bhogal" userId="1af31607-5ede-4afe-88f0-15b483dea16a" providerId="ADAL" clId="{FF56234D-A459-4E81-B64F-9EA4EF64F806}" dt="2021-12-09T13:57:46.867" v="1036"/>
            <ac:spMkLst>
              <pc:docMk/>
              <pc:sldMasterMk cId="1284238900" sldId="2147483660"/>
              <pc:sldLayoutMk cId="4182567466" sldId="2147483661"/>
              <ac:spMk id="8" creationId="{DAE01BAF-F233-4D8A-AC6D-BDCAF73BCBD6}"/>
            </ac:spMkLst>
          </pc:spChg>
          <pc:spChg chg="del mod">
            <ac:chgData name="Gurpal Bhogal" userId="1af31607-5ede-4afe-88f0-15b483dea16a" providerId="ADAL" clId="{FF56234D-A459-4E81-B64F-9EA4EF64F806}" dt="2021-09-27T11:02:59.472" v="559" actId="478"/>
            <ac:spMkLst>
              <pc:docMk/>
              <pc:sldMasterMk cId="1284238900" sldId="2147483660"/>
              <pc:sldLayoutMk cId="4182567466" sldId="2147483661"/>
              <ac:spMk id="9" creationId="{A51CE259-9CCB-4B24-9E75-AD028DE7F47A}"/>
            </ac:spMkLst>
          </pc:spChg>
          <pc:spChg chg="add del mod">
            <ac:chgData name="Gurpal Bhogal" userId="1af31607-5ede-4afe-88f0-15b483dea16a" providerId="ADAL" clId="{FF56234D-A459-4E81-B64F-9EA4EF64F806}" dt="2021-12-09T13:59:31.803" v="1073" actId="478"/>
            <ac:spMkLst>
              <pc:docMk/>
              <pc:sldMasterMk cId="1284238900" sldId="2147483660"/>
              <pc:sldLayoutMk cId="4182567466" sldId="2147483661"/>
              <ac:spMk id="13" creationId="{045ADDFA-E83D-450D-B666-2656E2E0F321}"/>
            </ac:spMkLst>
          </pc:spChg>
          <pc:spChg chg="mod">
            <ac:chgData name="Gurpal Bhogal" userId="1af31607-5ede-4afe-88f0-15b483dea16a" providerId="ADAL" clId="{FF56234D-A459-4E81-B64F-9EA4EF64F806}" dt="2021-09-22T15:06:40.922" v="203" actId="1076"/>
            <ac:spMkLst>
              <pc:docMk/>
              <pc:sldMasterMk cId="1284238900" sldId="2147483660"/>
              <pc:sldLayoutMk cId="4182567466" sldId="2147483661"/>
              <ac:spMk id="19" creationId="{601000C2-209A-4BE6-87F9-958CAD565B2D}"/>
            </ac:spMkLst>
          </pc:spChg>
          <pc:spChg chg="mod">
            <ac:chgData name="Gurpal Bhogal" userId="1af31607-5ede-4afe-88f0-15b483dea16a" providerId="ADAL" clId="{FF56234D-A459-4E81-B64F-9EA4EF64F806}" dt="2021-09-22T15:45:33.595" v="256"/>
            <ac:spMkLst>
              <pc:docMk/>
              <pc:sldMasterMk cId="1284238900" sldId="2147483660"/>
              <pc:sldLayoutMk cId="4182567466" sldId="2147483661"/>
              <ac:spMk id="21" creationId="{99D005C0-8D8D-4930-ACEB-EB3699A1E79E}"/>
            </ac:spMkLst>
          </pc:spChg>
        </pc:sldLayoutChg>
        <pc:sldLayoutChg chg="new del mod">
          <pc:chgData name="Gurpal Bhogal" userId="1af31607-5ede-4afe-88f0-15b483dea16a" providerId="ADAL" clId="{FF56234D-A459-4E81-B64F-9EA4EF64F806}" dt="2021-12-09T13:53:33.600" v="920" actId="11236"/>
          <pc:sldLayoutMkLst>
            <pc:docMk/>
            <pc:sldMasterMk cId="1284238900" sldId="2147483660"/>
            <pc:sldLayoutMk cId="1342117727" sldId="2147483662"/>
          </pc:sldLayoutMkLst>
        </pc:sldLayoutChg>
        <pc:sldLayoutChg chg="new del mod">
          <pc:chgData name="Gurpal Bhogal" userId="1af31607-5ede-4afe-88f0-15b483dea16a" providerId="ADAL" clId="{FF56234D-A459-4E81-B64F-9EA4EF64F806}" dt="2021-12-09T13:57:53.864" v="1038" actId="11236"/>
          <pc:sldLayoutMkLst>
            <pc:docMk/>
            <pc:sldMasterMk cId="1284238900" sldId="2147483660"/>
            <pc:sldLayoutMk cId="1456696649" sldId="214748366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EFCDFD-8C38-4FA4-880A-C89862404F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A39EEB-229E-455C-81B1-53EE76A3D1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CBB99-C8D8-469D-881A-C389AE60FCDA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7EF450-FDC1-4D9A-A914-1617AEBCF4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7BC99B-726D-4743-9123-C5FAAC1BB9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B8273-C42F-4F68-9F8E-4D6C8A032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98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AAD43-461A-4454-8E38-E338219925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0290C-2172-4E5F-A776-E4DAFB84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79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1812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948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7996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5438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8365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253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9911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655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5199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945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37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825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027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805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51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904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720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232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437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972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596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Editing fields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Simply click within the field boxes to input your information.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signature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signature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signature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ensure that the image has a white background and is good quality for the best possible result.</a:t>
            </a:r>
          </a:p>
          <a:p>
            <a:pPr marL="228600" indent="-228600">
              <a:buFont typeface="+mj-lt"/>
              <a:buAutoNum type="arabicPeriod"/>
            </a:pPr>
            <a:endParaRPr lang="en-GB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1" dirty="0"/>
              <a:t>Inserting a project logo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Right click on the project logo image and select </a:t>
            </a:r>
            <a:r>
              <a:rPr lang="en-GB" sz="1200" b="1" dirty="0"/>
              <a:t>‘Change Picture’ </a:t>
            </a:r>
            <a:r>
              <a:rPr lang="en-GB" sz="1200" b="0" dirty="0"/>
              <a:t>and then </a:t>
            </a:r>
            <a:r>
              <a:rPr lang="en-GB" sz="1200" b="1" dirty="0"/>
              <a:t>‘From a File…’</a:t>
            </a:r>
            <a:r>
              <a:rPr lang="en-GB" sz="1200" b="0" dirty="0"/>
              <a:t> to open the explorer window, select your logo image in a </a:t>
            </a:r>
            <a:r>
              <a:rPr lang="en-GB" sz="1200" b="1" dirty="0"/>
              <a:t>JPEG</a:t>
            </a:r>
            <a:r>
              <a:rPr lang="en-GB" sz="1200" b="0" dirty="0"/>
              <a:t> or </a:t>
            </a:r>
            <a:r>
              <a:rPr lang="en-GB" sz="1200" b="1" dirty="0"/>
              <a:t>PNG</a:t>
            </a:r>
            <a:r>
              <a:rPr lang="en-GB" sz="1200" b="0" dirty="0"/>
              <a:t> format and click </a:t>
            </a:r>
            <a:r>
              <a:rPr lang="en-GB" sz="1200" b="1" dirty="0"/>
              <a:t>‘Insert’.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GB" sz="1200" b="0" dirty="0"/>
              <a:t>Please resize the logo to fit within the section and ensure it is good quality for the best possible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0290C-2172-4E5F-A776-E4DAFB840F8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07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01000C2-209A-4BE6-87F9-958CAD565B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2808" y="5335906"/>
            <a:ext cx="2515335" cy="2365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100" b="1" kern="1200" dirty="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Name Surname, Job Title</a:t>
            </a:r>
            <a:endParaRPr lang="en-GB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9D005C0-8D8D-4930-ACEB-EB3699A1E79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72016" y="5603490"/>
            <a:ext cx="2515336" cy="2591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900" kern="120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DD/MM/YY</a:t>
            </a:r>
            <a:endParaRPr lang="en-GB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181436E-69BE-4DB1-A310-638814352C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68876" y="3404634"/>
            <a:ext cx="7566660" cy="593626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lang="en-GB" sz="4000" b="1" kern="1200" dirty="0" smtClean="0">
                <a:gradFill>
                  <a:gsLst>
                    <a:gs pos="0">
                      <a:srgbClr val="FFED00"/>
                    </a:gs>
                    <a:gs pos="53000">
                      <a:srgbClr val="ED6F00"/>
                    </a:gs>
                    <a:gs pos="100000">
                      <a:srgbClr val="EF3824"/>
                    </a:gs>
                  </a:gsLst>
                  <a:lin ang="2700000" scaled="0"/>
                </a:gradFill>
                <a:latin typeface="+mn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228600" lvl="0" indent="-228600" algn="ctr" defTabSz="914400" rtl="0" eaLnBrk="1" latinLnBrk="0" hangingPunct="1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Name Surname</a:t>
            </a:r>
            <a:endParaRPr lang="en-GB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DB9C752-1A12-418E-ACCF-AD832D28D70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75606" y="4011812"/>
            <a:ext cx="6553200" cy="23653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lang="en-GB" sz="1400" kern="1200" dirty="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</a:lstStyle>
          <a:p>
            <a:pPr marL="228600" lvl="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Has participated in EIT HEI Initiative activities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DD1CF-FC54-445B-A104-028986AE35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86004" y="5335588"/>
            <a:ext cx="2519363" cy="527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GB" sz="1100" b="1" kern="1200" dirty="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228600" lvl="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Name of project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62D29-0E6E-4332-A85E-0BFA8A396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68400" y="2759600"/>
            <a:ext cx="7567613" cy="649288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buNone/>
              <a:defRPr lang="en-US" sz="3200" b="1" kern="1200" dirty="0" smtClean="0">
                <a:solidFill>
                  <a:srgbClr val="034EA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Certificate of Achievement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56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DBC1947-7FA5-4804-9E91-C6950B9D4A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2351"/>
            <a:ext cx="9900784" cy="699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3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Vadym</a:t>
            </a:r>
            <a:r>
              <a:rPr lang="en-US" dirty="0" smtClean="0"/>
              <a:t> </a:t>
            </a:r>
            <a:r>
              <a:rPr lang="uk-UA" dirty="0"/>
              <a:t>Holub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06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Vadym</a:t>
            </a:r>
            <a:r>
              <a:rPr lang="en-US" dirty="0" smtClean="0"/>
              <a:t> </a:t>
            </a:r>
            <a:r>
              <a:rPr lang="uk-UA" dirty="0"/>
              <a:t>Manzhula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DBPs-10-2023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250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Oleh</a:t>
            </a:r>
            <a:r>
              <a:rPr lang="en-US" dirty="0" smtClean="0"/>
              <a:t> </a:t>
            </a:r>
            <a:r>
              <a:rPr lang="uk-UA" dirty="0"/>
              <a:t>Marushchak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DBPs-11-2023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62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Nazar</a:t>
            </a:r>
            <a:r>
              <a:rPr lang="en-US" dirty="0" smtClean="0"/>
              <a:t> </a:t>
            </a:r>
            <a:r>
              <a:rPr lang="uk-UA" dirty="0"/>
              <a:t>Marchuk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DBPs-12-2023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411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Vladyslav</a:t>
            </a:r>
            <a:r>
              <a:rPr lang="en-US" dirty="0" smtClean="0"/>
              <a:t> </a:t>
            </a:r>
            <a:r>
              <a:rPr lang="uk-UA" dirty="0"/>
              <a:t>Moiseienko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DBPs-13-2023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765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Andrii</a:t>
            </a:r>
            <a:r>
              <a:rPr lang="en-US" dirty="0" smtClean="0"/>
              <a:t> </a:t>
            </a:r>
            <a:r>
              <a:rPr lang="uk-UA" dirty="0"/>
              <a:t>Patryka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DBPs-14-2023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299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Yevhenii</a:t>
            </a:r>
            <a:r>
              <a:rPr lang="en-US" dirty="0" smtClean="0"/>
              <a:t> </a:t>
            </a:r>
            <a:r>
              <a:rPr lang="uk-UA" dirty="0"/>
              <a:t>Stryhun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DBPs-15-2023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148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Rostyslav</a:t>
            </a:r>
            <a:r>
              <a:rPr lang="en-US" dirty="0" smtClean="0"/>
              <a:t> </a:t>
            </a:r>
            <a:r>
              <a:rPr lang="uk-UA" dirty="0"/>
              <a:t>Strykun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DBPs-16-2023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515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Denys</a:t>
            </a:r>
            <a:r>
              <a:rPr lang="en-US" dirty="0" smtClean="0"/>
              <a:t> </a:t>
            </a:r>
            <a:r>
              <a:rPr lang="uk-UA" dirty="0"/>
              <a:t>Khomenko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DBPs-17-2023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701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Yevhenii</a:t>
            </a:r>
            <a:r>
              <a:rPr lang="en-US" dirty="0" smtClean="0"/>
              <a:t> </a:t>
            </a:r>
            <a:r>
              <a:rPr lang="uk-UA" dirty="0"/>
              <a:t>Yurchenko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DBPs-18-2023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24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Valeriia</a:t>
            </a:r>
            <a:r>
              <a:rPr lang="en-US" dirty="0" smtClean="0"/>
              <a:t> </a:t>
            </a:r>
            <a:r>
              <a:rPr lang="uk-UA" dirty="0"/>
              <a:t>Shormanova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DBPs-19-2023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973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Maksym</a:t>
            </a:r>
            <a:r>
              <a:rPr lang="en-US" dirty="0" smtClean="0"/>
              <a:t> </a:t>
            </a:r>
            <a:r>
              <a:rPr lang="uk-UA" dirty="0"/>
              <a:t>Zubchenko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559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Serhii</a:t>
            </a:r>
            <a:r>
              <a:rPr lang="en-US" dirty="0" smtClean="0"/>
              <a:t> </a:t>
            </a:r>
            <a:r>
              <a:rPr lang="uk-UA" dirty="0"/>
              <a:t>Shcherbyna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DBPs-20-2023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733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Oleksii</a:t>
            </a:r>
            <a:r>
              <a:rPr lang="en-US" dirty="0" smtClean="0"/>
              <a:t> </a:t>
            </a:r>
            <a:r>
              <a:rPr lang="uk-UA" dirty="0"/>
              <a:t>Shyrokov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DBPs-21-2023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72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Dania</a:t>
            </a:r>
            <a:r>
              <a:rPr lang="en-US" dirty="0" smtClean="0"/>
              <a:t> </a:t>
            </a:r>
            <a:r>
              <a:rPr lang="uk-UA" dirty="0"/>
              <a:t>Yanchenko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DBPs-22-2023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786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Oleksandr</a:t>
            </a:r>
            <a:r>
              <a:rPr lang="en-US" dirty="0" smtClean="0"/>
              <a:t> </a:t>
            </a:r>
            <a:r>
              <a:rPr lang="uk-UA" dirty="0"/>
              <a:t>Kovalenko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DBPs-3-2023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649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Illia</a:t>
            </a:r>
            <a:r>
              <a:rPr lang="en-US" dirty="0" smtClean="0"/>
              <a:t> </a:t>
            </a:r>
            <a:r>
              <a:rPr lang="uk-UA" dirty="0"/>
              <a:t>Koval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DBPs-4-2023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89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Danylo</a:t>
            </a:r>
            <a:r>
              <a:rPr lang="en-US" dirty="0" smtClean="0"/>
              <a:t> </a:t>
            </a:r>
            <a:r>
              <a:rPr lang="uk-UA" dirty="0"/>
              <a:t>Kovalchuk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DBPs-5-2023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82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Vitalii</a:t>
            </a:r>
            <a:r>
              <a:rPr lang="en-US" dirty="0" smtClean="0"/>
              <a:t> </a:t>
            </a:r>
            <a:r>
              <a:rPr lang="uk-UA" dirty="0"/>
              <a:t>Komar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DBPs-6-2023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808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Oleksandr</a:t>
            </a:r>
            <a:r>
              <a:rPr lang="en-US" dirty="0" smtClean="0"/>
              <a:t> </a:t>
            </a:r>
            <a:r>
              <a:rPr lang="uk-UA" dirty="0"/>
              <a:t>Kononchuk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DBPs-7-2023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391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Ihor</a:t>
            </a:r>
            <a:r>
              <a:rPr lang="en-US" dirty="0" smtClean="0"/>
              <a:t> </a:t>
            </a:r>
            <a:r>
              <a:rPr lang="uk-UA" dirty="0"/>
              <a:t>Korenevych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DBPs-8-2023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74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67A4B-16C5-4501-9D27-8CF42A897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2309" y="5221278"/>
            <a:ext cx="2840073" cy="7667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Head of the TREATY project </a:t>
            </a:r>
            <a:r>
              <a:rPr lang="en-GB" dirty="0" err="1" smtClean="0"/>
              <a:t>Gennadii</a:t>
            </a:r>
            <a:r>
              <a:rPr lang="en-GB" dirty="0" smtClean="0"/>
              <a:t> GOLUB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The </a:t>
            </a:r>
            <a:r>
              <a:rPr lang="en-US" dirty="0"/>
              <a:t>National University of Life and Environmental Sciences of Ukraine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18A9F-D9C1-4103-B23A-897C1447C9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93909" y="5802264"/>
            <a:ext cx="2515336" cy="259148"/>
          </a:xfrm>
        </p:spPr>
        <p:txBody>
          <a:bodyPr/>
          <a:lstStyle/>
          <a:p>
            <a:r>
              <a:rPr lang="ru-RU" dirty="0"/>
              <a:t>06</a:t>
            </a:r>
            <a:r>
              <a:rPr lang="en-GB" dirty="0"/>
              <a:t>.1</a:t>
            </a:r>
            <a:r>
              <a:rPr lang="ru-RU" dirty="0"/>
              <a:t>2</a:t>
            </a:r>
            <a:r>
              <a:rPr lang="en-GB" dirty="0"/>
              <a:t>.2023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E0861-F45F-43FE-A6E5-C77726F04B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uk-UA" dirty="0"/>
              <a:t>Vlad</a:t>
            </a:r>
            <a:r>
              <a:rPr lang="en-US" dirty="0" smtClean="0"/>
              <a:t> </a:t>
            </a:r>
            <a:r>
              <a:rPr lang="uk-UA" dirty="0"/>
              <a:t>Kuznetsov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BFC7E-B58D-41A2-906E-6CAFA9815A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782" y="4009783"/>
            <a:ext cx="6553200" cy="236537"/>
          </a:xfrm>
        </p:spPr>
        <p:txBody>
          <a:bodyPr/>
          <a:lstStyle/>
          <a:p>
            <a:r>
              <a:rPr lang="en-GB" dirty="0" smtClean="0"/>
              <a:t>Has participated in EIT HEI Initiative activities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80EBF0-7302-45FA-8D51-6A1A9C7FAB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6004" y="5196433"/>
            <a:ext cx="2519363" cy="637700"/>
          </a:xfrm>
        </p:spPr>
        <p:txBody>
          <a:bodyPr/>
          <a:lstStyle/>
          <a:p>
            <a:r>
              <a:rPr lang="en-GB" dirty="0" smtClean="0"/>
              <a:t>HEI – TREATY</a:t>
            </a:r>
          </a:p>
          <a:p>
            <a:r>
              <a:rPr lang="en-GB" dirty="0" smtClean="0"/>
              <a:t>Nurturing deep tech talents for clean and sustainable energy transition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0606EA5-AF1A-4495-B9E1-C65052FF6C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79416" y="2372065"/>
            <a:ext cx="7567613" cy="1178798"/>
          </a:xfrm>
        </p:spPr>
        <p:txBody>
          <a:bodyPr/>
          <a:lstStyle/>
          <a:p>
            <a:r>
              <a:rPr lang="en-US" dirty="0" smtClean="0"/>
              <a:t>Certificate of Achievement</a:t>
            </a:r>
            <a:endParaRPr lang="uk-UA" dirty="0" smtClean="0"/>
          </a:p>
          <a:p>
            <a:r>
              <a:rPr lang="en-US" sz="2400" dirty="0" smtClean="0"/>
              <a:t>DBPs-9-2023</a:t>
            </a:r>
            <a:endParaRPr lang="en-GB" sz="24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0C0112F-D22E-461A-B7D3-3B237E85227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050" y="4505503"/>
            <a:ext cx="1841779" cy="548743"/>
          </a:xfrm>
          <a:prstGeom prst="rect">
            <a:avLst/>
          </a:prstGeom>
          <a:ln>
            <a:noFill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0" t="30654" r="68770" b="59450"/>
          <a:stretch/>
        </p:blipFill>
        <p:spPr>
          <a:xfrm>
            <a:off x="3059590" y="4301926"/>
            <a:ext cx="983974" cy="8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150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07AA6AA8C94F4C9B60AEE6F479C083" ma:contentTypeVersion="12" ma:contentTypeDescription="Create a new document." ma:contentTypeScope="" ma:versionID="ba69d60b223f8337d17c800fe95242eb">
  <xsd:schema xmlns:xsd="http://www.w3.org/2001/XMLSchema" xmlns:xs="http://www.w3.org/2001/XMLSchema" xmlns:p="http://schemas.microsoft.com/office/2006/metadata/properties" xmlns:ns2="37b6565b-a5f2-4498-9c6b-f86b8c01919b" xmlns:ns3="764b8829-9596-4381-9872-1f8d09f41fef" targetNamespace="http://schemas.microsoft.com/office/2006/metadata/properties" ma:root="true" ma:fieldsID="c0e1afbec84c89065c2e0968c633c987" ns2:_="" ns3:_="">
    <xsd:import namespace="37b6565b-a5f2-4498-9c6b-f86b8c01919b"/>
    <xsd:import namespace="764b8829-9596-4381-9872-1f8d09f41f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6565b-a5f2-4498-9c6b-f86b8c0191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4b8829-9596-4381-9872-1f8d09f41fe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C453CC-ADA9-4640-B1CD-99D79C42ECC6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64b8829-9596-4381-9872-1f8d09f41fef"/>
    <ds:schemaRef ds:uri="37b6565b-a5f2-4498-9c6b-f86b8c01919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2644D6F-6EB0-4A23-B67A-1F351558EE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7198B4-820B-49AA-96C9-2FD2B0AD34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b6565b-a5f2-4498-9c6b-f86b8c01919b"/>
    <ds:schemaRef ds:uri="764b8829-9596-4381-9872-1f8d09f41f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674</TotalTime>
  <Words>4158</Words>
  <Application>Microsoft Office PowerPoint</Application>
  <PresentationFormat>Лист A4 (210x297 мм)</PresentationFormat>
  <Paragraphs>440</Paragraphs>
  <Slides>22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Surname</dc:title>
  <dc:creator>Gurpal Bhogal</dc:creator>
  <cp:lastModifiedBy>Юрій</cp:lastModifiedBy>
  <cp:revision>49</cp:revision>
  <dcterms:created xsi:type="dcterms:W3CDTF">2021-09-17T11:45:53Z</dcterms:created>
  <dcterms:modified xsi:type="dcterms:W3CDTF">2023-12-09T11:40:49Z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0x0101007D07AA6AA8C94F4C9B60AEE6F479C083</vt:lpwstr>
  </property>
</Properties>
</file>