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6"/>
  </p:notesMasterIdLst>
  <p:sldIdLst>
    <p:sldId id="256" r:id="rId2"/>
    <p:sldId id="285" r:id="rId3"/>
    <p:sldId id="287" r:id="rId4"/>
    <p:sldId id="286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9C564BB-8F4B-41D6-8C16-CB85F40DF642}">
  <a:tblStyle styleId="{99C564BB-8F4B-41D6-8C16-CB85F40DF64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426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06529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169100" y="400050"/>
            <a:ext cx="7554900" cy="3842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33400" y="1440375"/>
            <a:ext cx="5041200" cy="3150600"/>
          </a:xfrm>
          <a:prstGeom prst="rect">
            <a:avLst/>
          </a:prstGeom>
          <a:ln w="1143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6000"/>
              <a:buNone/>
              <a:defRPr sz="6000">
                <a:solidFill>
                  <a:srgbClr val="11111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521275" y="560700"/>
            <a:ext cx="8036100" cy="4022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4297650" y="471791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33400" y="552450"/>
            <a:ext cx="2106600" cy="1257600"/>
          </a:xfrm>
          <a:prstGeom prst="rect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Slab"/>
              <a:buNone/>
              <a:defRPr sz="24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203050" y="1132549"/>
            <a:ext cx="5185200" cy="32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□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▣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●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○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●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○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Georgia"/>
              <a:buChar char="■"/>
              <a:defRPr sz="2400">
                <a:solidFill>
                  <a:srgbClr val="11111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209" y="469886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buNone/>
              <a:defRPr sz="1300">
                <a:solidFill>
                  <a:srgbClr val="B7B7B7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6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ctrTitle"/>
          </p:nvPr>
        </p:nvSpPr>
        <p:spPr>
          <a:xfrm>
            <a:off x="533400" y="843558"/>
            <a:ext cx="7855024" cy="37474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ru-RU" sz="8000" dirty="0" smtClean="0"/>
              <a:t>  </a:t>
            </a:r>
            <a:r>
              <a:rPr lang="en-US" sz="8000" dirty="0" smtClean="0"/>
              <a:t>M</a:t>
            </a:r>
            <a:r>
              <a:rPr lang="uk-UA" sz="8000" dirty="0" err="1" smtClean="0"/>
              <a:t>отиваційний</a:t>
            </a:r>
            <a:r>
              <a:rPr lang="uk-UA" sz="8000" dirty="0" smtClean="0"/>
              <a:t>    	менеджмент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 </a:t>
            </a:r>
            <a:r>
              <a:rPr lang="uk-UA" sz="1400" i="1" dirty="0" smtClean="0">
                <a:latin typeface="Arial Black" pitchFamily="34" charset="0"/>
              </a:rPr>
              <a:t>Викладач</a:t>
            </a:r>
            <a:r>
              <a:rPr lang="uk-UA" sz="1400" i="1" dirty="0">
                <a:latin typeface="Arial Black" pitchFamily="34" charset="0"/>
              </a:rPr>
              <a:t>: </a:t>
            </a:r>
            <a:r>
              <a:rPr lang="uk-UA" sz="1400" i="1" dirty="0" smtClean="0">
                <a:latin typeface="Arial Black" pitchFamily="34" charset="0"/>
              </a:rPr>
              <a:t/>
            </a:r>
            <a:br>
              <a:rPr lang="uk-UA" sz="1400" i="1" dirty="0" smtClean="0">
                <a:latin typeface="Arial Black" pitchFamily="34" charset="0"/>
              </a:rPr>
            </a:br>
            <a:r>
              <a:rPr lang="uk-UA" sz="1400" i="1" dirty="0" smtClean="0">
                <a:latin typeface="Arial Black" pitchFamily="34" charset="0"/>
              </a:rPr>
              <a:t>  </a:t>
            </a:r>
            <a:r>
              <a:rPr lang="uk-UA" sz="1400" i="1" dirty="0" err="1" smtClean="0">
                <a:latin typeface="Arial Black" pitchFamily="34" charset="0"/>
              </a:rPr>
              <a:t>к.е.н</a:t>
            </a:r>
            <a:r>
              <a:rPr lang="uk-UA" sz="1400" i="1" dirty="0">
                <a:latin typeface="Arial Black" pitchFamily="34" charset="0"/>
              </a:rPr>
              <a:t>., доцент кафедри менеджменту  </a:t>
            </a:r>
            <a:br>
              <a:rPr lang="uk-UA" sz="1400" i="1" dirty="0">
                <a:latin typeface="Arial Black" pitchFamily="34" charset="0"/>
              </a:rPr>
            </a:br>
            <a:r>
              <a:rPr lang="uk-UA" sz="1400" i="1" dirty="0" smtClean="0">
                <a:latin typeface="Arial Black" pitchFamily="34" charset="0"/>
              </a:rPr>
              <a:t> </a:t>
            </a:r>
            <a:r>
              <a:rPr lang="uk-UA" sz="1400" i="1" dirty="0" err="1" smtClean="0">
                <a:latin typeface="Arial Black" pitchFamily="34" charset="0"/>
              </a:rPr>
              <a:t>ім.проф</a:t>
            </a:r>
            <a:r>
              <a:rPr lang="uk-UA" sz="1400" i="1" dirty="0" smtClean="0">
                <a:latin typeface="Arial Black" pitchFamily="34" charset="0"/>
              </a:rPr>
              <a:t>. Й.С</a:t>
            </a:r>
            <a:r>
              <a:rPr lang="uk-UA" sz="1400" i="1" dirty="0">
                <a:latin typeface="Arial Black" pitchFamily="34" charset="0"/>
              </a:rPr>
              <a:t>. Завадського</a:t>
            </a:r>
            <a:br>
              <a:rPr lang="uk-UA" sz="1400" i="1" dirty="0">
                <a:latin typeface="Arial Black" pitchFamily="34" charset="0"/>
              </a:rPr>
            </a:br>
            <a:r>
              <a:rPr lang="uk-UA" sz="1400" i="1" dirty="0" smtClean="0">
                <a:latin typeface="Arial Black" pitchFamily="34" charset="0"/>
              </a:rPr>
              <a:t> </a:t>
            </a:r>
            <a:r>
              <a:rPr lang="uk-UA" sz="2000" i="1" dirty="0" err="1" smtClean="0">
                <a:latin typeface="Arial Black" pitchFamily="34" charset="0"/>
              </a:rPr>
              <a:t>Артюх</a:t>
            </a:r>
            <a:r>
              <a:rPr lang="uk-UA" sz="2000" i="1" dirty="0" smtClean="0">
                <a:latin typeface="Arial Black" pitchFamily="34" charset="0"/>
              </a:rPr>
              <a:t> </a:t>
            </a:r>
            <a:r>
              <a:rPr lang="uk-UA" sz="2000" i="1" dirty="0">
                <a:latin typeface="Arial Black" pitchFamily="34" charset="0"/>
              </a:rPr>
              <a:t>Тетяна Олександрівна</a:t>
            </a:r>
            <a:r>
              <a:rPr lang="uk-UA" sz="1400" i="1" dirty="0">
                <a:latin typeface="Arial Black" pitchFamily="34" charset="0"/>
              </a:rPr>
              <a:t/>
            </a:r>
            <a:br>
              <a:rPr lang="uk-UA" sz="1400" i="1" dirty="0">
                <a:latin typeface="Arial Black" pitchFamily="34" charset="0"/>
              </a:rPr>
            </a:b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83518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  </a:t>
            </a:r>
            <a:r>
              <a:rPr lang="ru-RU" sz="2800" i="1" dirty="0" err="1" smtClean="0"/>
              <a:t>Основними</a:t>
            </a:r>
            <a:r>
              <a:rPr lang="ru-RU" sz="2800" i="1" dirty="0" smtClean="0"/>
              <a:t> </a:t>
            </a:r>
            <a:r>
              <a:rPr lang="ru-RU" sz="2800" b="1" i="1" dirty="0" err="1"/>
              <a:t>цілями</a:t>
            </a:r>
            <a:r>
              <a:rPr lang="ru-RU" sz="2800" b="1" i="1" dirty="0"/>
              <a:t> </a:t>
            </a:r>
            <a:r>
              <a:rPr lang="ru-RU" sz="2800" b="1" i="1" dirty="0" err="1"/>
              <a:t>мотиваційного</a:t>
            </a:r>
            <a:r>
              <a:rPr lang="ru-RU" sz="2800" b="1" i="1" dirty="0"/>
              <a:t> менеджменту </a:t>
            </a:r>
            <a:r>
              <a:rPr lang="ru-RU" sz="2800" i="1" dirty="0"/>
              <a:t>є </a:t>
            </a:r>
            <a:r>
              <a:rPr lang="ru-RU" sz="2800" i="1" dirty="0" err="1"/>
              <a:t>виявлення</a:t>
            </a:r>
            <a:r>
              <a:rPr lang="ru-RU" sz="2800" i="1" dirty="0"/>
              <a:t> </a:t>
            </a:r>
            <a:r>
              <a:rPr lang="ru-RU" sz="2800" i="1" dirty="0" err="1"/>
              <a:t>індивідуальних</a:t>
            </a:r>
            <a:r>
              <a:rPr lang="ru-RU" sz="2800" i="1" dirty="0"/>
              <a:t> </a:t>
            </a:r>
            <a:r>
              <a:rPr lang="ru-RU" sz="2800" i="1" dirty="0" err="1" smtClean="0"/>
              <a:t>мотиваторів</a:t>
            </a:r>
            <a:r>
              <a:rPr lang="ru-RU" sz="2800" i="1" dirty="0"/>
              <a:t> </a:t>
            </a:r>
            <a:r>
              <a:rPr lang="ru-RU" sz="2800" i="1" dirty="0" smtClean="0"/>
              <a:t>та  </a:t>
            </a:r>
            <a:r>
              <a:rPr lang="ru-RU" sz="2800" i="1" dirty="0" err="1" smtClean="0"/>
              <a:t>мотиваційнного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впливу</a:t>
            </a:r>
            <a:r>
              <a:rPr lang="ru-RU" sz="2800" i="1" dirty="0" smtClean="0"/>
              <a:t>, </a:t>
            </a:r>
            <a:r>
              <a:rPr lang="ru-RU" sz="2800" i="1" dirty="0" err="1"/>
              <a:t>аналіз</a:t>
            </a:r>
            <a:r>
              <a:rPr lang="ru-RU" sz="2800" i="1" dirty="0"/>
              <a:t> </a:t>
            </a:r>
            <a:r>
              <a:rPr lang="ru-RU" sz="2800" i="1" dirty="0" err="1"/>
              <a:t>мотиваційного</a:t>
            </a:r>
            <a:r>
              <a:rPr lang="ru-RU" sz="2800" i="1" dirty="0"/>
              <a:t> </a:t>
            </a:r>
            <a:r>
              <a:rPr lang="ru-RU" sz="2800" i="1" dirty="0" err="1"/>
              <a:t>клімату</a:t>
            </a:r>
            <a:r>
              <a:rPr lang="ru-RU" sz="2800" i="1" dirty="0"/>
              <a:t> в </a:t>
            </a:r>
            <a:r>
              <a:rPr lang="ru-RU" sz="2800" i="1" dirty="0" err="1"/>
              <a:t>організації</a:t>
            </a:r>
            <a:r>
              <a:rPr lang="ru-RU" sz="2800" i="1" dirty="0"/>
              <a:t>, </a:t>
            </a:r>
            <a:r>
              <a:rPr lang="ru-RU" sz="2800" i="1" dirty="0" err="1"/>
              <a:t>розробка</a:t>
            </a:r>
            <a:r>
              <a:rPr lang="ru-RU" sz="2800" i="1" dirty="0"/>
              <a:t> </a:t>
            </a:r>
            <a:r>
              <a:rPr lang="ru-RU" sz="2800" i="1" dirty="0" err="1"/>
              <a:t>ефективної</a:t>
            </a:r>
            <a:r>
              <a:rPr lang="ru-RU" sz="2800" i="1" dirty="0"/>
              <a:t> </a:t>
            </a:r>
            <a:r>
              <a:rPr lang="ru-RU" sz="2800" i="1" dirty="0" err="1"/>
              <a:t>довгострокової</a:t>
            </a:r>
            <a:r>
              <a:rPr lang="ru-RU" sz="2800" i="1" dirty="0"/>
              <a:t> </a:t>
            </a:r>
            <a:r>
              <a:rPr lang="ru-RU" sz="2800" i="1" dirty="0" err="1"/>
              <a:t>системи</a:t>
            </a:r>
            <a:r>
              <a:rPr lang="ru-RU" sz="2800" i="1" dirty="0"/>
              <a:t> </a:t>
            </a:r>
            <a:r>
              <a:rPr lang="ru-RU" sz="2800" i="1" dirty="0" err="1"/>
              <a:t>стимулювання</a:t>
            </a:r>
            <a:r>
              <a:rPr lang="ru-RU" sz="2800" i="1" dirty="0"/>
              <a:t>, </a:t>
            </a:r>
            <a:r>
              <a:rPr lang="ru-RU" sz="2800" i="1" dirty="0" err="1"/>
              <a:t>нематеріальні</a:t>
            </a:r>
            <a:r>
              <a:rPr lang="ru-RU" sz="2800" i="1" dirty="0"/>
              <a:t> </a:t>
            </a:r>
            <a:r>
              <a:rPr lang="ru-RU" sz="2800" i="1" dirty="0" err="1"/>
              <a:t>методи</a:t>
            </a:r>
            <a:r>
              <a:rPr lang="ru-RU" sz="2800" i="1" dirty="0"/>
              <a:t> </a:t>
            </a:r>
            <a:r>
              <a:rPr lang="ru-RU" sz="2800" i="1" dirty="0" err="1"/>
              <a:t>мотивації</a:t>
            </a:r>
            <a:r>
              <a:rPr lang="ru-RU" sz="2800" i="1" dirty="0"/>
              <a:t>, </a:t>
            </a:r>
            <a:r>
              <a:rPr lang="ru-RU" sz="2800" i="1" dirty="0" err="1"/>
              <a:t>профілактика</a:t>
            </a:r>
            <a:r>
              <a:rPr lang="ru-RU" sz="2800" i="1" dirty="0"/>
              <a:t> </a:t>
            </a:r>
            <a:r>
              <a:rPr lang="ru-RU" sz="2800" i="1" dirty="0" err="1"/>
              <a:t>демотивації</a:t>
            </a:r>
            <a:r>
              <a:rPr lang="ru-RU" sz="2800" i="1" dirty="0"/>
              <a:t> в </a:t>
            </a:r>
            <a:r>
              <a:rPr lang="ru-RU" sz="2800" i="1" dirty="0" err="1"/>
              <a:t>період</a:t>
            </a:r>
            <a:r>
              <a:rPr lang="ru-RU" sz="2800" i="1" dirty="0"/>
              <a:t> </a:t>
            </a:r>
            <a:r>
              <a:rPr lang="ru-RU" sz="2800" i="1" dirty="0" err="1"/>
              <a:t>змін</a:t>
            </a:r>
            <a:r>
              <a:rPr lang="ru-RU" sz="2800" i="1" dirty="0"/>
              <a:t> </a:t>
            </a:r>
            <a:r>
              <a:rPr lang="ru-RU" sz="2800" i="1" dirty="0" err="1"/>
              <a:t>або</a:t>
            </a:r>
            <a:r>
              <a:rPr lang="ru-RU" sz="2800" i="1" dirty="0"/>
              <a:t> в </a:t>
            </a:r>
            <a:r>
              <a:rPr lang="ru-RU" sz="2800" i="1" dirty="0" err="1"/>
              <a:t>умовах</a:t>
            </a:r>
            <a:r>
              <a:rPr lang="ru-RU" sz="2800" i="1" dirty="0"/>
              <a:t> </a:t>
            </a:r>
            <a:r>
              <a:rPr lang="ru-RU" sz="2800" i="1" dirty="0" err="1"/>
              <a:t>невизначеності</a:t>
            </a:r>
            <a:r>
              <a:rPr lang="ru-RU" sz="2400" i="1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939902"/>
            <a:ext cx="3456384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63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500411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b="1" dirty="0" err="1" smtClean="0"/>
              <a:t>Під</a:t>
            </a:r>
            <a:r>
              <a:rPr lang="ru-RU" sz="2000" b="1" dirty="0" smtClean="0"/>
              <a:t> час  </a:t>
            </a:r>
            <a:r>
              <a:rPr lang="ru-RU" sz="2000" b="1" dirty="0" err="1" smtClean="0"/>
              <a:t>навчання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курсі</a:t>
            </a:r>
            <a:r>
              <a:rPr lang="ru-RU" sz="2000" b="1" dirty="0" smtClean="0"/>
              <a:t> Ви: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/>
              <a:t>усвідомите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сутність</a:t>
            </a:r>
            <a:r>
              <a:rPr lang="ru-RU" sz="2000" dirty="0" smtClean="0"/>
              <a:t> </a:t>
            </a:r>
            <a:r>
              <a:rPr lang="ru-RU" sz="2000" dirty="0"/>
              <a:t>та </a:t>
            </a:r>
            <a:r>
              <a:rPr lang="ru-RU" sz="2000" dirty="0" err="1" smtClean="0"/>
              <a:t>необхідність</a:t>
            </a:r>
            <a:r>
              <a:rPr lang="ru-RU" sz="2000" dirty="0" smtClean="0"/>
              <a:t> </a:t>
            </a:r>
            <a:r>
              <a:rPr lang="ru-RU" sz="2000" dirty="0" err="1"/>
              <a:t>мотивації</a:t>
            </a:r>
            <a:r>
              <a:rPr lang="ru-RU" sz="2000" dirty="0"/>
              <a:t>,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системі</a:t>
            </a:r>
            <a:r>
              <a:rPr lang="ru-RU" sz="2000" dirty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;</a:t>
            </a:r>
            <a:endParaRPr lang="ru-RU" sz="2000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/>
              <a:t>визначите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/>
              <a:t>мотивації</a:t>
            </a:r>
            <a:r>
              <a:rPr lang="ru-RU" sz="2000" dirty="0"/>
              <a:t> в </a:t>
            </a:r>
            <a:r>
              <a:rPr lang="ru-RU" sz="2000" dirty="0" err="1"/>
              <a:t>соціально-психологічній</a:t>
            </a:r>
            <a:r>
              <a:rPr lang="ru-RU" sz="2000" dirty="0"/>
              <a:t> </a:t>
            </a:r>
            <a:r>
              <a:rPr lang="ru-RU" sz="2000" dirty="0" err="1"/>
              <a:t>структурі</a:t>
            </a:r>
            <a:r>
              <a:rPr lang="ru-RU" sz="2000" dirty="0"/>
              <a:t> </a:t>
            </a:r>
            <a:r>
              <a:rPr lang="ru-RU" sz="2000" dirty="0" err="1"/>
              <a:t>особистості</a:t>
            </a:r>
            <a:r>
              <a:rPr lang="ru-RU" sz="2000" dirty="0"/>
              <a:t>, </a:t>
            </a:r>
            <a:r>
              <a:rPr lang="ru-RU" sz="2000" dirty="0" err="1" smtClean="0"/>
              <a:t>зміст</a:t>
            </a:r>
            <a:r>
              <a:rPr lang="ru-RU" sz="2000" dirty="0" smtClean="0"/>
              <a:t> </a:t>
            </a:r>
            <a:r>
              <a:rPr lang="ru-RU" sz="2000" dirty="0" err="1"/>
              <a:t>мотиваційного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,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мотиваційних</a:t>
            </a:r>
            <a:r>
              <a:rPr lang="ru-RU" sz="2000" dirty="0"/>
              <a:t> характеристик </a:t>
            </a:r>
            <a:r>
              <a:rPr lang="ru-RU" sz="2000" dirty="0" err="1"/>
              <a:t>особистості</a:t>
            </a:r>
            <a:r>
              <a:rPr lang="ru-RU" sz="2000" dirty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/>
              <a:t>засвоїте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положення</a:t>
            </a:r>
            <a:r>
              <a:rPr lang="ru-RU" sz="2000" dirty="0" smtClean="0"/>
              <a:t> </a:t>
            </a:r>
            <a:r>
              <a:rPr lang="ru-RU" sz="2000" dirty="0" err="1"/>
              <a:t>початкових</a:t>
            </a:r>
            <a:r>
              <a:rPr lang="ru-RU" sz="2000" dirty="0"/>
              <a:t>, </a:t>
            </a:r>
            <a:r>
              <a:rPr lang="ru-RU" sz="2000" dirty="0" err="1"/>
              <a:t>змістовних</a:t>
            </a:r>
            <a:r>
              <a:rPr lang="ru-RU" sz="2000" dirty="0"/>
              <a:t> і </a:t>
            </a:r>
            <a:r>
              <a:rPr lang="ru-RU" sz="2000" dirty="0" err="1"/>
              <a:t>процесійних</a:t>
            </a:r>
            <a:r>
              <a:rPr lang="ru-RU" sz="2000" dirty="0"/>
              <a:t> </a:t>
            </a:r>
            <a:r>
              <a:rPr lang="ru-RU" sz="2000" dirty="0" err="1"/>
              <a:t>мотиваційних</a:t>
            </a:r>
            <a:r>
              <a:rPr lang="ru-RU" sz="2000" dirty="0"/>
              <a:t> </a:t>
            </a:r>
            <a:r>
              <a:rPr lang="ru-RU" sz="2000" dirty="0" err="1"/>
              <a:t>теорій</a:t>
            </a:r>
            <a:r>
              <a:rPr lang="ru-RU" sz="2000" dirty="0"/>
              <a:t> і </a:t>
            </a:r>
            <a:r>
              <a:rPr lang="ru-RU" sz="2000" dirty="0" err="1"/>
              <a:t>особливостей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застосування</a:t>
            </a:r>
            <a:r>
              <a:rPr lang="ru-RU" sz="2000" dirty="0"/>
              <a:t> в </a:t>
            </a:r>
            <a:r>
              <a:rPr lang="ru-RU" sz="2000" dirty="0" err="1"/>
              <a:t>практиці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 err="1" smtClean="0"/>
              <a:t>опануєте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методи</a:t>
            </a:r>
            <a:r>
              <a:rPr lang="ru-RU" sz="2000" dirty="0" smtClean="0"/>
              <a:t> </a:t>
            </a:r>
            <a:r>
              <a:rPr lang="ru-RU" sz="2000" dirty="0" err="1"/>
              <a:t>мотивації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категорій</a:t>
            </a:r>
            <a:r>
              <a:rPr lang="ru-RU" sz="2000" dirty="0"/>
              <a:t> </a:t>
            </a:r>
            <a:r>
              <a:rPr lang="ru-RU" sz="2000" dirty="0" err="1"/>
              <a:t>робітників</a:t>
            </a:r>
            <a:r>
              <a:rPr lang="ru-RU" sz="2000" dirty="0"/>
              <a:t>,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мотивацією</a:t>
            </a:r>
            <a:r>
              <a:rPr lang="ru-RU" sz="2000" dirty="0"/>
              <a:t> </a:t>
            </a:r>
            <a:r>
              <a:rPr lang="ru-RU" sz="2000" dirty="0" err="1"/>
              <a:t>колективу</a:t>
            </a:r>
            <a:r>
              <a:rPr lang="ru-RU" sz="2000" dirty="0"/>
              <a:t> на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стадіях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формування</a:t>
            </a:r>
            <a:r>
              <a:rPr lang="ru-RU" sz="2000" dirty="0"/>
              <a:t> і </a:t>
            </a:r>
            <a:r>
              <a:rPr lang="ru-RU" sz="2000" dirty="0" err="1"/>
              <a:t>розвитку</a:t>
            </a:r>
            <a:r>
              <a:rPr lang="ru-RU" sz="2000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7894"/>
            <a:ext cx="3600400" cy="127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83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699542"/>
            <a:ext cx="84969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/>
              <a:t>При </a:t>
            </a:r>
            <a:r>
              <a:rPr lang="ru-RU" sz="3200" b="1" i="1" dirty="0" err="1"/>
              <a:t>викладанні</a:t>
            </a:r>
            <a:r>
              <a:rPr lang="ru-RU" sz="3200" b="1" i="1" dirty="0"/>
              <a:t> </a:t>
            </a:r>
            <a:r>
              <a:rPr lang="ru-RU" sz="3200" b="1" i="1" dirty="0" err="1"/>
              <a:t>дисципліни</a:t>
            </a:r>
            <a:r>
              <a:rPr lang="ru-RU" sz="3200" b="1" i="1" dirty="0"/>
              <a:t> активно </a:t>
            </a:r>
            <a:r>
              <a:rPr lang="ru-RU" sz="3200" b="1" i="1" dirty="0" err="1"/>
              <a:t>застосовуються</a:t>
            </a:r>
            <a:r>
              <a:rPr lang="ru-RU" sz="3200" b="1" i="1" dirty="0"/>
              <a:t> </a:t>
            </a:r>
            <a:r>
              <a:rPr lang="ru-RU" sz="3200" b="1" i="1" dirty="0" err="1"/>
              <a:t>ситуаційні</a:t>
            </a:r>
            <a:r>
              <a:rPr lang="ru-RU" sz="3200" b="1" i="1" dirty="0"/>
              <a:t> </a:t>
            </a:r>
            <a:r>
              <a:rPr lang="ru-RU" sz="3200" b="1" i="1" dirty="0" err="1"/>
              <a:t>завдання</a:t>
            </a:r>
            <a:r>
              <a:rPr lang="ru-RU" sz="3200" b="1" i="1" dirty="0"/>
              <a:t>, </a:t>
            </a:r>
            <a:r>
              <a:rPr lang="ru-RU" sz="3200" b="1" i="1" dirty="0" err="1"/>
              <a:t>кейси</a:t>
            </a:r>
            <a:r>
              <a:rPr lang="ru-RU" sz="3200" b="1" i="1" dirty="0"/>
              <a:t>, </a:t>
            </a:r>
            <a:r>
              <a:rPr lang="ru-RU" sz="3200" b="1" i="1" dirty="0" err="1"/>
              <a:t>тренінгові</a:t>
            </a:r>
            <a:r>
              <a:rPr lang="ru-RU" sz="3200" b="1" i="1" dirty="0"/>
              <a:t> </a:t>
            </a:r>
            <a:r>
              <a:rPr lang="ru-RU" sz="3200" b="1" i="1" dirty="0" err="1"/>
              <a:t>вправи</a:t>
            </a:r>
            <a:r>
              <a:rPr lang="ru-RU" sz="3200" b="1" i="1" dirty="0"/>
              <a:t>, </a:t>
            </a:r>
            <a:r>
              <a:rPr lang="ru-RU" sz="3200" b="1" i="1" dirty="0" err="1"/>
              <a:t>ділові</a:t>
            </a:r>
            <a:r>
              <a:rPr lang="ru-RU" sz="3200" b="1" i="1" dirty="0"/>
              <a:t> </a:t>
            </a:r>
            <a:r>
              <a:rPr lang="ru-RU" sz="3200" b="1" i="1" dirty="0" err="1"/>
              <a:t>ігри</a:t>
            </a:r>
            <a:r>
              <a:rPr lang="ru-RU" sz="3200" b="1" i="1" dirty="0"/>
              <a:t> та </a:t>
            </a:r>
            <a:r>
              <a:rPr lang="ru-RU" sz="3200" b="1" i="1" dirty="0" err="1"/>
              <a:t>презентації</a:t>
            </a:r>
            <a:r>
              <a:rPr lang="ru-RU" b="1" i="1" dirty="0" smtClean="0"/>
              <a:t>.</a:t>
            </a:r>
            <a:endParaRPr lang="en-US" b="1" i="1" dirty="0" smtClean="0"/>
          </a:p>
          <a:p>
            <a:endParaRPr lang="en-US" b="1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endParaRPr lang="uk-UA" dirty="0" smtClean="0"/>
          </a:p>
          <a:p>
            <a:pPr algn="ctr"/>
            <a:r>
              <a:rPr lang="ru-RU" sz="2400" b="1" i="1" dirty="0" err="1" smtClean="0"/>
              <a:t>Будьмо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вмотивован</a:t>
            </a:r>
            <a:r>
              <a:rPr lang="uk-UA" sz="2400" b="1" i="1" dirty="0" smtClean="0"/>
              <a:t>і!</a:t>
            </a:r>
            <a:endParaRPr lang="en-US" sz="2400" b="1" i="1" dirty="0" smtClean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15766"/>
            <a:ext cx="30289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502" y="2355726"/>
            <a:ext cx="286046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962" y="2937222"/>
            <a:ext cx="2592288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2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sander template">
  <a:themeElements>
    <a:clrScheme name="Custom 347">
      <a:dk1>
        <a:srgbClr val="111111"/>
      </a:dk1>
      <a:lt1>
        <a:srgbClr val="FFFFFF"/>
      </a:lt1>
      <a:dk2>
        <a:srgbClr val="999999"/>
      </a:dk2>
      <a:lt2>
        <a:srgbClr val="EFEFEF"/>
      </a:lt2>
      <a:accent1>
        <a:srgbClr val="FF0000"/>
      </a:accent1>
      <a:accent2>
        <a:srgbClr val="CC0000"/>
      </a:accent2>
      <a:accent3>
        <a:srgbClr val="434343"/>
      </a:accent3>
      <a:accent4>
        <a:srgbClr val="999999"/>
      </a:accent4>
      <a:accent5>
        <a:srgbClr val="CCCCCC"/>
      </a:accent5>
      <a:accent6>
        <a:srgbClr val="EFEFEF"/>
      </a:accent6>
      <a:hlink>
        <a:srgbClr val="11111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138</Words>
  <Application>Microsoft Office PowerPoint</Application>
  <PresentationFormat>Экран (16:9)</PresentationFormat>
  <Paragraphs>18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Lysander template</vt:lpstr>
      <vt:lpstr>  Mотиваційний     менеджмент  Викладач:    к.е.н., доцент кафедри менеджменту    ім.проф. Й.С. Завадського  Артюх Тетяна Олександрівна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Kovalchuk</dc:creator>
  <cp:lastModifiedBy>Пользователь Windows</cp:lastModifiedBy>
  <cp:revision>9</cp:revision>
  <dcterms:modified xsi:type="dcterms:W3CDTF">2020-05-28T20:35:13Z</dcterms:modified>
</cp:coreProperties>
</file>