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FF626C-50EF-4EB0-9CE7-7D7619722639}" type="datetimeFigureOut">
              <a:rPr lang="uk-UA" smtClean="0"/>
              <a:t>17.05.2021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DB323-B424-455F-BEA3-182E857FBB7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6356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DB323-B424-455F-BEA3-182E857FBB7A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5640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DB323-B424-455F-BEA3-182E857FBB7A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3768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DB323-B424-455F-BEA3-182E857FBB7A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7892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7F3E-91B3-4D4E-873F-2EB32F59F993}" type="datetimeFigureOut">
              <a:rPr lang="uk-UA" smtClean="0"/>
              <a:t>17.05.2021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234417C-CCAB-478C-AEB3-6430651493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1286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7F3E-91B3-4D4E-873F-2EB32F59F993}" type="datetimeFigureOut">
              <a:rPr lang="uk-UA" smtClean="0"/>
              <a:t>17.05.2021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234417C-CCAB-478C-AEB3-6430651493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9990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7F3E-91B3-4D4E-873F-2EB32F59F993}" type="datetimeFigureOut">
              <a:rPr lang="uk-UA" smtClean="0"/>
              <a:t>17.05.2021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234417C-CCAB-478C-AEB3-64306514930B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2366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7F3E-91B3-4D4E-873F-2EB32F59F993}" type="datetimeFigureOut">
              <a:rPr lang="uk-UA" smtClean="0"/>
              <a:t>17.05.2021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234417C-CCAB-478C-AEB3-6430651493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1502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7F3E-91B3-4D4E-873F-2EB32F59F993}" type="datetimeFigureOut">
              <a:rPr lang="uk-UA" smtClean="0"/>
              <a:t>17.05.2021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234417C-CCAB-478C-AEB3-64306514930B}" type="slidenum">
              <a:rPr lang="uk-UA" smtClean="0"/>
              <a:t>‹№›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9738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7F3E-91B3-4D4E-873F-2EB32F59F993}" type="datetimeFigureOut">
              <a:rPr lang="uk-UA" smtClean="0"/>
              <a:t>17.05.2021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234417C-CCAB-478C-AEB3-6430651493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9145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7F3E-91B3-4D4E-873F-2EB32F59F993}" type="datetimeFigureOut">
              <a:rPr lang="uk-UA" smtClean="0"/>
              <a:t>17.05.2021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417C-CCAB-478C-AEB3-6430651493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3960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7F3E-91B3-4D4E-873F-2EB32F59F993}" type="datetimeFigureOut">
              <a:rPr lang="uk-UA" smtClean="0"/>
              <a:t>17.05.2021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417C-CCAB-478C-AEB3-6430651493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5841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7F3E-91B3-4D4E-873F-2EB32F59F993}" type="datetimeFigureOut">
              <a:rPr lang="uk-UA" smtClean="0"/>
              <a:t>17.05.2021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417C-CCAB-478C-AEB3-6430651493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0099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7F3E-91B3-4D4E-873F-2EB32F59F993}" type="datetimeFigureOut">
              <a:rPr lang="uk-UA" smtClean="0"/>
              <a:t>17.05.2021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234417C-CCAB-478C-AEB3-6430651493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011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7F3E-91B3-4D4E-873F-2EB32F59F993}" type="datetimeFigureOut">
              <a:rPr lang="uk-UA" smtClean="0"/>
              <a:t>17.05.2021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234417C-CCAB-478C-AEB3-6430651493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1449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7F3E-91B3-4D4E-873F-2EB32F59F993}" type="datetimeFigureOut">
              <a:rPr lang="uk-UA" smtClean="0"/>
              <a:t>17.05.2021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234417C-CCAB-478C-AEB3-6430651493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7404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7F3E-91B3-4D4E-873F-2EB32F59F993}" type="datetimeFigureOut">
              <a:rPr lang="uk-UA" smtClean="0"/>
              <a:t>17.05.2021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417C-CCAB-478C-AEB3-6430651493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359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7F3E-91B3-4D4E-873F-2EB32F59F993}" type="datetimeFigureOut">
              <a:rPr lang="uk-UA" smtClean="0"/>
              <a:t>17.05.2021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417C-CCAB-478C-AEB3-6430651493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969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7F3E-91B3-4D4E-873F-2EB32F59F993}" type="datetimeFigureOut">
              <a:rPr lang="uk-UA" smtClean="0"/>
              <a:t>17.05.2021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417C-CCAB-478C-AEB3-6430651493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3156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7F3E-91B3-4D4E-873F-2EB32F59F993}" type="datetimeFigureOut">
              <a:rPr lang="uk-UA" smtClean="0"/>
              <a:t>17.05.2021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234417C-CCAB-478C-AEB3-6430651493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717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07F3E-91B3-4D4E-873F-2EB32F59F993}" type="datetimeFigureOut">
              <a:rPr lang="uk-UA" smtClean="0"/>
              <a:t>17.05.2021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234417C-CCAB-478C-AEB3-6430651493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5915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1" y="362079"/>
            <a:ext cx="10395300" cy="613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82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699" y="434647"/>
            <a:ext cx="10351758" cy="598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89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899" y="731798"/>
            <a:ext cx="9843758" cy="612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99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371" y="627906"/>
            <a:ext cx="9652000" cy="611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9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399" y="608044"/>
            <a:ext cx="9614601" cy="561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4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613" y="809688"/>
            <a:ext cx="9614601" cy="462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82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1257" y="226708"/>
            <a:ext cx="6966857" cy="29022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6286" y="3352801"/>
            <a:ext cx="5225143" cy="29742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752" y="3352801"/>
            <a:ext cx="5292159" cy="353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0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057" y="418056"/>
            <a:ext cx="7297008" cy="486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5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356" y="155820"/>
            <a:ext cx="9614601" cy="599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7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'є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819917"/>
              </p:ext>
            </p:extLst>
          </p:nvPr>
        </p:nvGraphicFramePr>
        <p:xfrm>
          <a:off x="1284288" y="474663"/>
          <a:ext cx="10414226" cy="590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Документ" r:id="rId4" imgW="9625225" imgH="5908255" progId="Word.Document.12">
                  <p:embed/>
                </p:oleObj>
              </mc:Choice>
              <mc:Fallback>
                <p:oleObj name="Документ" r:id="rId4" imgW="9625225" imgH="59082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84288" y="474663"/>
                        <a:ext cx="10414226" cy="590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079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30" y="896014"/>
            <a:ext cx="9376228" cy="571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3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смо">
  <a:themeElements>
    <a:clrScheme name="Пасмо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Пасмо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смо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</TotalTime>
  <Words>3</Words>
  <Application>Microsoft Office PowerPoint</Application>
  <PresentationFormat>Широкий екран</PresentationFormat>
  <Paragraphs>3</Paragraphs>
  <Slides>11</Slides>
  <Notes>3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Пасмо</vt:lpstr>
      <vt:lpstr>Документ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4</cp:revision>
  <dcterms:created xsi:type="dcterms:W3CDTF">2021-05-17T02:06:20Z</dcterms:created>
  <dcterms:modified xsi:type="dcterms:W3CDTF">2021-05-17T02:18:32Z</dcterms:modified>
</cp:coreProperties>
</file>