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5"/>
  </p:notesMasterIdLst>
  <p:handoutMasterIdLst>
    <p:handoutMasterId r:id="rId26"/>
  </p:handoutMasterIdLst>
  <p:sldIdLst>
    <p:sldId id="258" r:id="rId5"/>
    <p:sldId id="259"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8" r:id="rId21"/>
    <p:sldId id="279" r:id="rId22"/>
    <p:sldId id="280" r:id="rId23"/>
    <p:sldId id="277" r:id="rId24"/>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4" d="100"/>
          <a:sy n="84" d="100"/>
        </p:scale>
        <p:origin x="538" y="82"/>
      </p:cViewPr>
      <p:guideLst>
        <p:guide orient="horz" pos="2160"/>
        <p:guide pos="3840"/>
      </p:guideLst>
    </p:cSldViewPr>
  </p:slideViewPr>
  <p:notesTextViewPr>
    <p:cViewPr>
      <p:scale>
        <a:sx n="3" d="2"/>
        <a:sy n="3" d="2"/>
      </p:scale>
      <p:origin x="0" y="0"/>
    </p:cViewPr>
  </p:notesTextViewPr>
  <p:notesViewPr>
    <p:cSldViewPr snapToGrid="0" showGuides="1">
      <p:cViewPr varScale="1">
        <p:scale>
          <a:sx n="97" d="100"/>
          <a:sy n="97" d="100"/>
        </p:scale>
        <p:origin x="27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E93E306-AAF7-46AD-B79D-2B205AAAEF2E}" type="datetime1">
              <a:rPr lang="ru-RU" smtClean="0"/>
              <a:t>10.12.2024</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6E42EF-B2A2-4428-A098-E6934E2840B8}" type="slidenum">
              <a:rPr lang="ru-RU" smtClean="0"/>
              <a:t>‹№›</a:t>
            </a:fld>
            <a:endParaRPr lang="ru-RU" dirty="0"/>
          </a:p>
        </p:txBody>
      </p:sp>
    </p:spTree>
    <p:extLst>
      <p:ext uri="{BB962C8B-B14F-4D97-AF65-F5344CB8AC3E}">
        <p14:creationId xmlns:p14="http://schemas.microsoft.com/office/powerpoint/2010/main" val="12266190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6C3FD01-CFCA-4092-8690-023D2926C3BE}" type="datetime1">
              <a:rPr lang="ru-RU" noProof="0" smtClean="0"/>
              <a:t>10.12.2024</a:t>
            </a:fld>
            <a:endParaRPr lang="ru-RU" noProof="0"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23716F0-385D-4F6E-BE54-A09D410D24C2}" type="slidenum">
              <a:rPr lang="ru-RU" noProof="0" smtClean="0"/>
              <a:t>‹№›</a:t>
            </a:fld>
            <a:endParaRPr lang="ru-RU" noProof="0" dirty="0"/>
          </a:p>
        </p:txBody>
      </p:sp>
    </p:spTree>
    <p:extLst>
      <p:ext uri="{BB962C8B-B14F-4D97-AF65-F5344CB8AC3E}">
        <p14:creationId xmlns:p14="http://schemas.microsoft.com/office/powerpoint/2010/main" val="6834262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923716F0-385D-4F6E-BE54-A09D410D24C2}" type="slidenum">
              <a:rPr lang="ru-RU" smtClean="0"/>
              <a:t>1</a:t>
            </a:fld>
            <a:endParaRPr lang="ru-RU" dirty="0"/>
          </a:p>
        </p:txBody>
      </p:sp>
    </p:spTree>
    <p:extLst>
      <p:ext uri="{BB962C8B-B14F-4D97-AF65-F5344CB8AC3E}">
        <p14:creationId xmlns:p14="http://schemas.microsoft.com/office/powerpoint/2010/main" val="45684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23716F0-385D-4F6E-BE54-A09D410D24C2}" type="slidenum">
              <a:rPr lang="ru-RU" smtClean="0"/>
              <a:t>10</a:t>
            </a:fld>
            <a:endParaRPr lang="ru-RU" dirty="0"/>
          </a:p>
        </p:txBody>
      </p:sp>
    </p:spTree>
    <p:extLst>
      <p:ext uri="{BB962C8B-B14F-4D97-AF65-F5344CB8AC3E}">
        <p14:creationId xmlns:p14="http://schemas.microsoft.com/office/powerpoint/2010/main" val="3816069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23716F0-385D-4F6E-BE54-A09D410D24C2}" type="slidenum">
              <a:rPr lang="ru-RU" smtClean="0"/>
              <a:t>11</a:t>
            </a:fld>
            <a:endParaRPr lang="ru-RU" dirty="0"/>
          </a:p>
        </p:txBody>
      </p:sp>
    </p:spTree>
    <p:extLst>
      <p:ext uri="{BB962C8B-B14F-4D97-AF65-F5344CB8AC3E}">
        <p14:creationId xmlns:p14="http://schemas.microsoft.com/office/powerpoint/2010/main" val="2552224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23716F0-385D-4F6E-BE54-A09D410D24C2}" type="slidenum">
              <a:rPr lang="ru-RU" smtClean="0"/>
              <a:t>12</a:t>
            </a:fld>
            <a:endParaRPr lang="ru-RU" dirty="0"/>
          </a:p>
        </p:txBody>
      </p:sp>
    </p:spTree>
    <p:extLst>
      <p:ext uri="{BB962C8B-B14F-4D97-AF65-F5344CB8AC3E}">
        <p14:creationId xmlns:p14="http://schemas.microsoft.com/office/powerpoint/2010/main" val="3473200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23716F0-385D-4F6E-BE54-A09D410D24C2}" type="slidenum">
              <a:rPr lang="ru-RU" smtClean="0"/>
              <a:t>13</a:t>
            </a:fld>
            <a:endParaRPr lang="ru-RU" dirty="0"/>
          </a:p>
        </p:txBody>
      </p:sp>
    </p:spTree>
    <p:extLst>
      <p:ext uri="{BB962C8B-B14F-4D97-AF65-F5344CB8AC3E}">
        <p14:creationId xmlns:p14="http://schemas.microsoft.com/office/powerpoint/2010/main" val="243079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23716F0-385D-4F6E-BE54-A09D410D24C2}" type="slidenum">
              <a:rPr lang="ru-RU" smtClean="0"/>
              <a:t>2</a:t>
            </a:fld>
            <a:endParaRPr lang="ru-RU" dirty="0"/>
          </a:p>
        </p:txBody>
      </p:sp>
    </p:spTree>
    <p:extLst>
      <p:ext uri="{BB962C8B-B14F-4D97-AF65-F5344CB8AC3E}">
        <p14:creationId xmlns:p14="http://schemas.microsoft.com/office/powerpoint/2010/main" val="1870807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23716F0-385D-4F6E-BE54-A09D410D24C2}" type="slidenum">
              <a:rPr lang="ru-RU" smtClean="0"/>
              <a:t>3</a:t>
            </a:fld>
            <a:endParaRPr lang="ru-RU" dirty="0"/>
          </a:p>
        </p:txBody>
      </p:sp>
    </p:spTree>
    <p:extLst>
      <p:ext uri="{BB962C8B-B14F-4D97-AF65-F5344CB8AC3E}">
        <p14:creationId xmlns:p14="http://schemas.microsoft.com/office/powerpoint/2010/main" val="1795666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23716F0-385D-4F6E-BE54-A09D410D24C2}" type="slidenum">
              <a:rPr lang="ru-RU" smtClean="0"/>
              <a:t>4</a:t>
            </a:fld>
            <a:endParaRPr lang="ru-RU" dirty="0"/>
          </a:p>
        </p:txBody>
      </p:sp>
    </p:spTree>
    <p:extLst>
      <p:ext uri="{BB962C8B-B14F-4D97-AF65-F5344CB8AC3E}">
        <p14:creationId xmlns:p14="http://schemas.microsoft.com/office/powerpoint/2010/main" val="2592808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23716F0-385D-4F6E-BE54-A09D410D24C2}" type="slidenum">
              <a:rPr lang="ru-RU" smtClean="0"/>
              <a:t>5</a:t>
            </a:fld>
            <a:endParaRPr lang="ru-RU" dirty="0"/>
          </a:p>
        </p:txBody>
      </p:sp>
    </p:spTree>
    <p:extLst>
      <p:ext uri="{BB962C8B-B14F-4D97-AF65-F5344CB8AC3E}">
        <p14:creationId xmlns:p14="http://schemas.microsoft.com/office/powerpoint/2010/main" val="1912115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23716F0-385D-4F6E-BE54-A09D410D24C2}" type="slidenum">
              <a:rPr lang="ru-RU" smtClean="0"/>
              <a:t>6</a:t>
            </a:fld>
            <a:endParaRPr lang="ru-RU" dirty="0"/>
          </a:p>
        </p:txBody>
      </p:sp>
    </p:spTree>
    <p:extLst>
      <p:ext uri="{BB962C8B-B14F-4D97-AF65-F5344CB8AC3E}">
        <p14:creationId xmlns:p14="http://schemas.microsoft.com/office/powerpoint/2010/main" val="1947029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23716F0-385D-4F6E-BE54-A09D410D24C2}" type="slidenum">
              <a:rPr lang="ru-RU" smtClean="0"/>
              <a:t>7</a:t>
            </a:fld>
            <a:endParaRPr lang="ru-RU" dirty="0"/>
          </a:p>
        </p:txBody>
      </p:sp>
    </p:spTree>
    <p:extLst>
      <p:ext uri="{BB962C8B-B14F-4D97-AF65-F5344CB8AC3E}">
        <p14:creationId xmlns:p14="http://schemas.microsoft.com/office/powerpoint/2010/main" val="2184355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23716F0-385D-4F6E-BE54-A09D410D24C2}" type="slidenum">
              <a:rPr lang="ru-RU" smtClean="0"/>
              <a:t>8</a:t>
            </a:fld>
            <a:endParaRPr lang="ru-RU" dirty="0"/>
          </a:p>
        </p:txBody>
      </p:sp>
    </p:spTree>
    <p:extLst>
      <p:ext uri="{BB962C8B-B14F-4D97-AF65-F5344CB8AC3E}">
        <p14:creationId xmlns:p14="http://schemas.microsoft.com/office/powerpoint/2010/main" val="3060285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23716F0-385D-4F6E-BE54-A09D410D24C2}" type="slidenum">
              <a:rPr lang="ru-RU" smtClean="0"/>
              <a:t>9</a:t>
            </a:fld>
            <a:endParaRPr lang="ru-RU" dirty="0"/>
          </a:p>
        </p:txBody>
      </p:sp>
    </p:spTree>
    <p:extLst>
      <p:ext uri="{BB962C8B-B14F-4D97-AF65-F5344CB8AC3E}">
        <p14:creationId xmlns:p14="http://schemas.microsoft.com/office/powerpoint/2010/main" val="607305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4343400"/>
            <a:ext cx="10363200" cy="1975104"/>
          </a:xfrm>
        </p:spPr>
        <p:txBody>
          <a:bodyPr rtlCol="0"/>
          <a:lstStyle>
            <a:lvl1pPr marR="9144" algn="l">
              <a:defRPr sz="4000" b="1" cap="all" spc="0" baseline="0">
                <a:solidFill>
                  <a:schemeClr val="tx2"/>
                </a:solidFill>
                <a:effectLst>
                  <a:reflection blurRad="12700" stA="34000" endA="740" endPos="53000" dir="5400000" sy="-100000" algn="bl" rotWithShape="0"/>
                </a:effectLst>
              </a:defRPr>
            </a:lvl1pPr>
            <a:extLst/>
          </a:lstStyle>
          <a:p>
            <a:pPr rtl="0"/>
            <a:r>
              <a:rPr lang="uk-UA" noProof="0"/>
              <a:t>Клацніть, щоб редагувати стиль зразка заголовка</a:t>
            </a:r>
            <a:endParaRPr kumimoji="0" lang="ru-RU" noProof="0" dirty="0"/>
          </a:p>
        </p:txBody>
      </p:sp>
      <p:sp>
        <p:nvSpPr>
          <p:cNvPr id="9" name="Подзаголовок 8"/>
          <p:cNvSpPr>
            <a:spLocks noGrp="1"/>
          </p:cNvSpPr>
          <p:nvPr>
            <p:ph type="subTitle" idx="1"/>
          </p:nvPr>
        </p:nvSpPr>
        <p:spPr>
          <a:xfrm>
            <a:off x="1219200" y="2834640"/>
            <a:ext cx="10363200" cy="1508760"/>
          </a:xfrm>
        </p:spPr>
        <p:txBody>
          <a:bodyPr lIns="100584" tIns="45720" rtlCol="0" anchor="b"/>
          <a:lstStyle>
            <a:lvl1pPr marL="0" indent="0" algn="l">
              <a:spcBef>
                <a:spcPts val="0"/>
              </a:spcBef>
              <a:buNone/>
              <a:defRPr sz="2000">
                <a:solidFill>
                  <a:schemeClr val="accent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pPr rtl="0"/>
            <a:r>
              <a:rPr lang="uk-UA" noProof="0"/>
              <a:t>Клацніть, щоб редагувати стиль зразка підзаголовка</a:t>
            </a:r>
            <a:endParaRPr lang="ru-RU" noProof="0" dirty="0"/>
          </a:p>
        </p:txBody>
      </p:sp>
      <p:sp>
        <p:nvSpPr>
          <p:cNvPr id="17" name="Нижний колонтитул 16"/>
          <p:cNvSpPr>
            <a:spLocks noGrp="1"/>
          </p:cNvSpPr>
          <p:nvPr>
            <p:ph type="ftr" sz="quarter" idx="11"/>
          </p:nvPr>
        </p:nvSpPr>
        <p:spPr/>
        <p:txBody>
          <a:bodyPr rtlCol="0"/>
          <a:lstStyle/>
          <a:p>
            <a:pPr rtl="0"/>
            <a:r>
              <a:rPr lang="ru-RU" noProof="0" dirty="0"/>
              <a:t>Добавить нижний колонтитул</a:t>
            </a:r>
          </a:p>
        </p:txBody>
      </p:sp>
      <p:sp>
        <p:nvSpPr>
          <p:cNvPr id="28" name="Дата 27"/>
          <p:cNvSpPr>
            <a:spLocks noGrp="1"/>
          </p:cNvSpPr>
          <p:nvPr>
            <p:ph type="dt" sz="half" idx="10"/>
          </p:nvPr>
        </p:nvSpPr>
        <p:spPr/>
        <p:txBody>
          <a:bodyPr rtlCol="0"/>
          <a:lstStyle/>
          <a:p>
            <a:pPr rtl="0"/>
            <a:fld id="{6E93BBBA-D032-4FB7-9634-1F8F2D23E45E}" type="datetime1">
              <a:rPr lang="ru-RU" noProof="0" smtClean="0"/>
              <a:t>10.12.2024</a:t>
            </a:fld>
            <a:endParaRPr lang="ru-RU" noProof="0" dirty="0"/>
          </a:p>
        </p:txBody>
      </p:sp>
      <p:sp>
        <p:nvSpPr>
          <p:cNvPr id="29" name="Номер слайда 28"/>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366747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ru-RU" noProof="0" dirty="0"/>
          </a:p>
        </p:txBody>
      </p:sp>
      <p:sp>
        <p:nvSpPr>
          <p:cNvPr id="3" name="Вертикальный текст 2"/>
          <p:cNvSpPr>
            <a:spLocks noGrp="1"/>
          </p:cNvSpPr>
          <p:nvPr>
            <p:ph type="body" orient="vert" idx="1"/>
          </p:nvPr>
        </p:nvSpPr>
        <p:spPr/>
        <p:txBody>
          <a:bodyPr vert="eaVert" rtlCol="0"/>
          <a:lstStyle/>
          <a:p>
            <a:pPr lvl="0" rtl="0" eaLnBrk="1" latinLnBrk="0" hangingPunct="1"/>
            <a:r>
              <a:rPr lang="uk-UA" noProof="0"/>
              <a:t>Клацніть, щоб відредагувати стилі зразків тексту</a:t>
            </a:r>
          </a:p>
          <a:p>
            <a:pPr lvl="1" rtl="0" eaLnBrk="1" latinLnBrk="0" hangingPunct="1"/>
            <a:r>
              <a:rPr lang="uk-UA" noProof="0"/>
              <a:t>Другий рівень</a:t>
            </a:r>
          </a:p>
          <a:p>
            <a:pPr lvl="2" rtl="0" eaLnBrk="1" latinLnBrk="0" hangingPunct="1"/>
            <a:r>
              <a:rPr lang="uk-UA" noProof="0"/>
              <a:t>Третій рівень</a:t>
            </a:r>
          </a:p>
          <a:p>
            <a:pPr lvl="3" rtl="0" eaLnBrk="1" latinLnBrk="0" hangingPunct="1"/>
            <a:r>
              <a:rPr lang="uk-UA" noProof="0"/>
              <a:t>Четвертий рівень</a:t>
            </a:r>
          </a:p>
          <a:p>
            <a:pPr lvl="4" rtl="0" eaLnBrk="1" latinLnBrk="0" hangingPunct="1"/>
            <a:r>
              <a:rPr lang="uk-UA" noProof="0"/>
              <a:t>П’ятий рівень</a:t>
            </a:r>
            <a:endParaRPr kumimoji="0" lang="ru-RU" noProof="0" dirty="0"/>
          </a:p>
        </p:txBody>
      </p:sp>
      <p:sp>
        <p:nvSpPr>
          <p:cNvPr id="5" name="Нижний колонтитул 4"/>
          <p:cNvSpPr>
            <a:spLocks noGrp="1"/>
          </p:cNvSpPr>
          <p:nvPr>
            <p:ph type="ftr" sz="quarter" idx="11"/>
          </p:nvPr>
        </p:nvSpPr>
        <p:spPr/>
        <p:txBody>
          <a:bodyPr rtlCol="0"/>
          <a:lstStyle/>
          <a:p>
            <a:pPr rtl="0"/>
            <a:r>
              <a:rPr lang="ru-RU" noProof="0" dirty="0"/>
              <a:t>Добавить нижний колонтитул</a:t>
            </a:r>
          </a:p>
        </p:txBody>
      </p:sp>
      <p:sp>
        <p:nvSpPr>
          <p:cNvPr id="4" name="Дата 3"/>
          <p:cNvSpPr>
            <a:spLocks noGrp="1"/>
          </p:cNvSpPr>
          <p:nvPr>
            <p:ph type="dt" sz="half" idx="10"/>
          </p:nvPr>
        </p:nvSpPr>
        <p:spPr/>
        <p:txBody>
          <a:bodyPr rtlCol="0"/>
          <a:lstStyle/>
          <a:p>
            <a:pPr rtl="0"/>
            <a:fld id="{874D3254-B5CE-4249-9FB3-CED31F79C4DB}" type="datetime1">
              <a:rPr lang="ru-RU" noProof="0" smtClean="0"/>
              <a:t>10.12.2024</a:t>
            </a:fld>
            <a:endParaRPr lang="ru-RU" noProof="0" dirty="0"/>
          </a:p>
        </p:txBody>
      </p:sp>
      <p:sp>
        <p:nvSpPr>
          <p:cNvPr id="6" name="Номер слайда 5"/>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117344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0"/>
            <a:ext cx="2641600" cy="5851525"/>
          </a:xfrm>
        </p:spPr>
        <p:txBody>
          <a:bodyPr vert="eaVert" rtlCol="0" anchor="ctr"/>
          <a:lstStyle/>
          <a:p>
            <a:pPr rtl="0"/>
            <a:r>
              <a:rPr lang="uk-UA" noProof="0"/>
              <a:t>Клацніть, щоб редагувати стиль зразка заголовка</a:t>
            </a:r>
            <a:endParaRPr lang="ru-RU" noProof="0" dirty="0"/>
          </a:p>
        </p:txBody>
      </p:sp>
      <p:sp>
        <p:nvSpPr>
          <p:cNvPr id="3" name="Вертикальный текст 2"/>
          <p:cNvSpPr>
            <a:spLocks noGrp="1"/>
          </p:cNvSpPr>
          <p:nvPr>
            <p:ph type="body" orient="vert" idx="1"/>
          </p:nvPr>
        </p:nvSpPr>
        <p:spPr>
          <a:xfrm>
            <a:off x="812800" y="274640"/>
            <a:ext cx="7823200" cy="5851525"/>
          </a:xfrm>
        </p:spPr>
        <p:txBody>
          <a:bodyPr vert="eaVert" rtlCol="0"/>
          <a:lstStyle/>
          <a:p>
            <a:pPr lvl="0" rtl="0" eaLnBrk="1" latinLnBrk="0" hangingPunct="1"/>
            <a:r>
              <a:rPr lang="uk-UA" noProof="0"/>
              <a:t>Клацніть, щоб відредагувати стилі зразків тексту</a:t>
            </a:r>
          </a:p>
          <a:p>
            <a:pPr lvl="1" rtl="0" eaLnBrk="1" latinLnBrk="0" hangingPunct="1"/>
            <a:r>
              <a:rPr lang="uk-UA" noProof="0"/>
              <a:t>Другий рівень</a:t>
            </a:r>
          </a:p>
          <a:p>
            <a:pPr lvl="2" rtl="0" eaLnBrk="1" latinLnBrk="0" hangingPunct="1"/>
            <a:r>
              <a:rPr lang="uk-UA" noProof="0"/>
              <a:t>Третій рівень</a:t>
            </a:r>
          </a:p>
          <a:p>
            <a:pPr lvl="3" rtl="0" eaLnBrk="1" latinLnBrk="0" hangingPunct="1"/>
            <a:r>
              <a:rPr lang="uk-UA" noProof="0"/>
              <a:t>Четвертий рівень</a:t>
            </a:r>
          </a:p>
          <a:p>
            <a:pPr lvl="4" rtl="0" eaLnBrk="1" latinLnBrk="0" hangingPunct="1"/>
            <a:r>
              <a:rPr lang="uk-UA" noProof="0"/>
              <a:t>П’ятий рівень</a:t>
            </a:r>
            <a:endParaRPr kumimoji="0" lang="ru-RU" noProof="0" dirty="0"/>
          </a:p>
        </p:txBody>
      </p:sp>
      <p:sp>
        <p:nvSpPr>
          <p:cNvPr id="5" name="Нижний колонтитул 4"/>
          <p:cNvSpPr>
            <a:spLocks noGrp="1"/>
          </p:cNvSpPr>
          <p:nvPr>
            <p:ph type="ftr" sz="quarter" idx="11"/>
          </p:nvPr>
        </p:nvSpPr>
        <p:spPr/>
        <p:txBody>
          <a:bodyPr rtlCol="0"/>
          <a:lstStyle/>
          <a:p>
            <a:pPr rtl="0"/>
            <a:r>
              <a:rPr lang="ru-RU" noProof="0" dirty="0"/>
              <a:t>Добавить нижний колонтитул</a:t>
            </a:r>
          </a:p>
        </p:txBody>
      </p:sp>
      <p:sp>
        <p:nvSpPr>
          <p:cNvPr id="4" name="Дата 3"/>
          <p:cNvSpPr>
            <a:spLocks noGrp="1"/>
          </p:cNvSpPr>
          <p:nvPr>
            <p:ph type="dt" sz="half" idx="10"/>
          </p:nvPr>
        </p:nvSpPr>
        <p:spPr/>
        <p:txBody>
          <a:bodyPr rtlCol="0"/>
          <a:lstStyle/>
          <a:p>
            <a:pPr rtl="0"/>
            <a:fld id="{EB84CEF6-7F82-48B9-8A70-08E23D77546C}" type="datetime1">
              <a:rPr lang="ru-RU" noProof="0" smtClean="0"/>
              <a:t>10.12.2024</a:t>
            </a:fld>
            <a:endParaRPr lang="ru-RU" noProof="0" dirty="0"/>
          </a:p>
        </p:txBody>
      </p:sp>
      <p:sp>
        <p:nvSpPr>
          <p:cNvPr id="6" name="Номер слайда 5"/>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370556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solidFill>
                  <a:schemeClr val="tx2"/>
                </a:solidFill>
              </a:defRPr>
            </a:lvl1pPr>
            <a:extLst/>
          </a:lstStyle>
          <a:p>
            <a:pPr rtl="0"/>
            <a:r>
              <a:rPr lang="uk-UA" noProof="0"/>
              <a:t>Клацніть, щоб редагувати стиль зразка заголовка</a:t>
            </a:r>
            <a:endParaRPr lang="ru-RU" noProof="0" dirty="0"/>
          </a:p>
        </p:txBody>
      </p:sp>
      <p:sp>
        <p:nvSpPr>
          <p:cNvPr id="3" name="Объект 2"/>
          <p:cNvSpPr>
            <a:spLocks noGrp="1"/>
          </p:cNvSpPr>
          <p:nvPr>
            <p:ph idx="1"/>
          </p:nvPr>
        </p:nvSpPr>
        <p:spPr/>
        <p:txBody>
          <a:bodyPr rtlCol="0"/>
          <a:lstStyle/>
          <a:p>
            <a:pPr lvl="0" rtl="0" eaLnBrk="1" latinLnBrk="0" hangingPunct="1"/>
            <a:r>
              <a:rPr lang="uk-UA" noProof="0"/>
              <a:t>Клацніть, щоб відредагувати стилі зразків тексту</a:t>
            </a:r>
          </a:p>
          <a:p>
            <a:pPr lvl="1" rtl="0" eaLnBrk="1" latinLnBrk="0" hangingPunct="1"/>
            <a:r>
              <a:rPr lang="uk-UA" noProof="0"/>
              <a:t>Другий рівень</a:t>
            </a:r>
          </a:p>
          <a:p>
            <a:pPr lvl="2" rtl="0" eaLnBrk="1" latinLnBrk="0" hangingPunct="1"/>
            <a:r>
              <a:rPr lang="uk-UA" noProof="0"/>
              <a:t>Третій рівень</a:t>
            </a:r>
          </a:p>
          <a:p>
            <a:pPr lvl="3" rtl="0" eaLnBrk="1" latinLnBrk="0" hangingPunct="1"/>
            <a:r>
              <a:rPr lang="uk-UA" noProof="0"/>
              <a:t>Четвертий рівень</a:t>
            </a:r>
          </a:p>
          <a:p>
            <a:pPr lvl="4" rtl="0" eaLnBrk="1" latinLnBrk="0" hangingPunct="1"/>
            <a:r>
              <a:rPr lang="uk-UA" noProof="0"/>
              <a:t>П’ятий рівень</a:t>
            </a:r>
            <a:endParaRPr kumimoji="0" lang="ru-RU" noProof="0" dirty="0"/>
          </a:p>
        </p:txBody>
      </p:sp>
      <p:sp>
        <p:nvSpPr>
          <p:cNvPr id="5" name="Нижний колонтитул 4"/>
          <p:cNvSpPr>
            <a:spLocks noGrp="1"/>
          </p:cNvSpPr>
          <p:nvPr>
            <p:ph type="ftr" sz="quarter" idx="11"/>
          </p:nvPr>
        </p:nvSpPr>
        <p:spPr/>
        <p:txBody>
          <a:bodyPr rtlCol="0"/>
          <a:lstStyle/>
          <a:p>
            <a:pPr rtl="0"/>
            <a:r>
              <a:rPr lang="ru-RU" noProof="0" dirty="0"/>
              <a:t>Добавить нижний колонтитул</a:t>
            </a:r>
          </a:p>
        </p:txBody>
      </p:sp>
      <p:sp>
        <p:nvSpPr>
          <p:cNvPr id="4" name="Дата 3"/>
          <p:cNvSpPr>
            <a:spLocks noGrp="1"/>
          </p:cNvSpPr>
          <p:nvPr>
            <p:ph type="dt" sz="half" idx="10"/>
          </p:nvPr>
        </p:nvSpPr>
        <p:spPr/>
        <p:txBody>
          <a:bodyPr rtlCol="0"/>
          <a:lstStyle/>
          <a:p>
            <a:pPr rtl="0"/>
            <a:fld id="{890B259B-C8E6-4A03-90A4-C197D15471D7}" type="datetime1">
              <a:rPr lang="ru-RU" noProof="0" smtClean="0"/>
              <a:t>10.12.2024</a:t>
            </a:fld>
            <a:endParaRPr lang="ru-RU" noProof="0" dirty="0"/>
          </a:p>
        </p:txBody>
      </p:sp>
      <p:sp>
        <p:nvSpPr>
          <p:cNvPr id="6" name="Номер слайда 5"/>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287778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2536" y="512064"/>
            <a:ext cx="10875264" cy="777240"/>
          </a:xfrm>
        </p:spPr>
        <p:txBody>
          <a:bodyPr tIns="64008" rtlCol="0"/>
          <a:lstStyle>
            <a:lvl1pPr algn="l">
              <a:buNone/>
              <a:defRPr sz="3800" b="0" cap="none" spc="-150" baseline="0"/>
            </a:lvl1pPr>
            <a:extLst/>
          </a:lstStyle>
          <a:p>
            <a:pPr rtl="0"/>
            <a:r>
              <a:rPr lang="uk-UA" noProof="0"/>
              <a:t>Клацніть, щоб редагувати стиль зразка заголовка</a:t>
            </a:r>
            <a:endParaRPr lang="ru-RU" noProof="0" dirty="0"/>
          </a:p>
        </p:txBody>
      </p:sp>
      <p:sp>
        <p:nvSpPr>
          <p:cNvPr id="3" name="Текст 2"/>
          <p:cNvSpPr>
            <a:spLocks noGrp="1"/>
          </p:cNvSpPr>
          <p:nvPr>
            <p:ph type="body" idx="1"/>
          </p:nvPr>
        </p:nvSpPr>
        <p:spPr>
          <a:xfrm>
            <a:off x="942536" y="1351672"/>
            <a:ext cx="7624064" cy="977486"/>
          </a:xfrm>
        </p:spPr>
        <p:txBody>
          <a:bodyPr lIns="82296" tIns="45720" bIns="0" rtlCol="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rtl="0" eaLnBrk="1" latinLnBrk="0" hangingPunct="1"/>
            <a:r>
              <a:rPr lang="uk-UA" noProof="0"/>
              <a:t>Клацніть, щоб відредагувати стилі зразків тексту</a:t>
            </a:r>
          </a:p>
        </p:txBody>
      </p:sp>
      <p:sp>
        <p:nvSpPr>
          <p:cNvPr id="5" name="Нижний колонтитул 4"/>
          <p:cNvSpPr>
            <a:spLocks noGrp="1"/>
          </p:cNvSpPr>
          <p:nvPr>
            <p:ph type="ftr" sz="quarter" idx="11"/>
          </p:nvPr>
        </p:nvSpPr>
        <p:spPr/>
        <p:txBody>
          <a:bodyPr rtlCol="0"/>
          <a:lstStyle/>
          <a:p>
            <a:pPr rtl="0"/>
            <a:r>
              <a:rPr lang="ru-RU" noProof="0" dirty="0"/>
              <a:t>Добавить нижний колонтитул</a:t>
            </a:r>
          </a:p>
        </p:txBody>
      </p:sp>
      <p:sp>
        <p:nvSpPr>
          <p:cNvPr id="4" name="Дата 3"/>
          <p:cNvSpPr>
            <a:spLocks noGrp="1"/>
          </p:cNvSpPr>
          <p:nvPr>
            <p:ph type="dt" sz="half" idx="10"/>
          </p:nvPr>
        </p:nvSpPr>
        <p:spPr/>
        <p:txBody>
          <a:bodyPr rtlCol="0"/>
          <a:lstStyle/>
          <a:p>
            <a:pPr rtl="0"/>
            <a:fld id="{07DB34A6-FC20-4391-9909-B4E39E7F7564}" type="datetime1">
              <a:rPr lang="ru-RU" noProof="0" smtClean="0"/>
              <a:t>10.12.2024</a:t>
            </a:fld>
            <a:endParaRPr lang="ru-RU" noProof="0" dirty="0"/>
          </a:p>
        </p:txBody>
      </p:sp>
      <p:sp>
        <p:nvSpPr>
          <p:cNvPr id="6" name="Номер слайда 5"/>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179606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512064"/>
            <a:ext cx="10972800" cy="914400"/>
          </a:xfrm>
        </p:spPr>
        <p:txBody>
          <a:bodyPr rtlCol="0"/>
          <a:lstStyle/>
          <a:p>
            <a:pPr rtl="0"/>
            <a:r>
              <a:rPr lang="uk-UA" noProof="0"/>
              <a:t>Клацніть, щоб редагувати стиль зразка заголовка</a:t>
            </a:r>
            <a:endParaRPr lang="ru-RU" noProof="0" dirty="0"/>
          </a:p>
        </p:txBody>
      </p:sp>
      <p:sp>
        <p:nvSpPr>
          <p:cNvPr id="3" name="Объект 2"/>
          <p:cNvSpPr>
            <a:spLocks noGrp="1"/>
          </p:cNvSpPr>
          <p:nvPr>
            <p:ph sz="half" idx="1"/>
          </p:nvPr>
        </p:nvSpPr>
        <p:spPr>
          <a:xfrm>
            <a:off x="619125" y="1770502"/>
            <a:ext cx="5384800" cy="4525963"/>
          </a:xfrm>
        </p:spPr>
        <p:txBody>
          <a:bodyPr rtlCol="0"/>
          <a:lstStyle>
            <a:lvl1pPr>
              <a:defRPr sz="2800"/>
            </a:lvl1pPr>
            <a:lvl2pPr>
              <a:defRPr sz="2400"/>
            </a:lvl2pPr>
            <a:lvl3pPr>
              <a:defRPr sz="2000"/>
            </a:lvl3pPr>
            <a:lvl4pPr>
              <a:defRPr sz="1800"/>
            </a:lvl4pPr>
            <a:lvl5pPr>
              <a:defRPr sz="1800"/>
            </a:lvl5pPr>
            <a:extLst/>
          </a:lstStyle>
          <a:p>
            <a:pPr lvl="0" rtl="0" eaLnBrk="1" latinLnBrk="0" hangingPunct="1"/>
            <a:r>
              <a:rPr lang="uk-UA" noProof="0"/>
              <a:t>Клацніть, щоб відредагувати стилі зразків тексту</a:t>
            </a:r>
          </a:p>
          <a:p>
            <a:pPr lvl="1" rtl="0" eaLnBrk="1" latinLnBrk="0" hangingPunct="1"/>
            <a:r>
              <a:rPr lang="uk-UA" noProof="0"/>
              <a:t>Другий рівень</a:t>
            </a:r>
          </a:p>
          <a:p>
            <a:pPr lvl="2" rtl="0" eaLnBrk="1" latinLnBrk="0" hangingPunct="1"/>
            <a:r>
              <a:rPr lang="uk-UA" noProof="0"/>
              <a:t>Третій рівень</a:t>
            </a:r>
          </a:p>
          <a:p>
            <a:pPr lvl="3" rtl="0" eaLnBrk="1" latinLnBrk="0" hangingPunct="1"/>
            <a:r>
              <a:rPr lang="uk-UA" noProof="0"/>
              <a:t>Четвертий рівень</a:t>
            </a:r>
          </a:p>
          <a:p>
            <a:pPr lvl="4" rtl="0" eaLnBrk="1" latinLnBrk="0" hangingPunct="1"/>
            <a:r>
              <a:rPr lang="uk-UA" noProof="0"/>
              <a:t>П’ятий рівень</a:t>
            </a:r>
            <a:endParaRPr kumimoji="0" lang="ru-RU" noProof="0" dirty="0"/>
          </a:p>
        </p:txBody>
      </p:sp>
      <p:sp>
        <p:nvSpPr>
          <p:cNvPr id="4" name="Объект 3"/>
          <p:cNvSpPr>
            <a:spLocks noGrp="1"/>
          </p:cNvSpPr>
          <p:nvPr>
            <p:ph sz="half" idx="2"/>
          </p:nvPr>
        </p:nvSpPr>
        <p:spPr>
          <a:xfrm>
            <a:off x="6207125" y="1770502"/>
            <a:ext cx="5384800" cy="4525963"/>
          </a:xfrm>
        </p:spPr>
        <p:txBody>
          <a:bodyPr rtlCol="0"/>
          <a:lstStyle>
            <a:lvl1pPr>
              <a:defRPr sz="2800"/>
            </a:lvl1pPr>
            <a:lvl2pPr>
              <a:defRPr sz="2400"/>
            </a:lvl2pPr>
            <a:lvl3pPr>
              <a:defRPr sz="2000"/>
            </a:lvl3pPr>
            <a:lvl4pPr>
              <a:defRPr sz="1800"/>
            </a:lvl4pPr>
            <a:lvl5pPr>
              <a:defRPr sz="1800"/>
            </a:lvl5pPr>
            <a:extLst/>
          </a:lstStyle>
          <a:p>
            <a:pPr lvl="0" rtl="0" eaLnBrk="1" latinLnBrk="0" hangingPunct="1"/>
            <a:r>
              <a:rPr lang="uk-UA" noProof="0"/>
              <a:t>Клацніть, щоб відредагувати стилі зразків тексту</a:t>
            </a:r>
          </a:p>
          <a:p>
            <a:pPr lvl="1" rtl="0" eaLnBrk="1" latinLnBrk="0" hangingPunct="1"/>
            <a:r>
              <a:rPr lang="uk-UA" noProof="0"/>
              <a:t>Другий рівень</a:t>
            </a:r>
          </a:p>
          <a:p>
            <a:pPr lvl="2" rtl="0" eaLnBrk="1" latinLnBrk="0" hangingPunct="1"/>
            <a:r>
              <a:rPr lang="uk-UA" noProof="0"/>
              <a:t>Третій рівень</a:t>
            </a:r>
          </a:p>
          <a:p>
            <a:pPr lvl="3" rtl="0" eaLnBrk="1" latinLnBrk="0" hangingPunct="1"/>
            <a:r>
              <a:rPr lang="uk-UA" noProof="0"/>
              <a:t>Четвертий рівень</a:t>
            </a:r>
          </a:p>
          <a:p>
            <a:pPr lvl="4" rtl="0" eaLnBrk="1" latinLnBrk="0" hangingPunct="1"/>
            <a:r>
              <a:rPr lang="uk-UA" noProof="0"/>
              <a:t>П’ятий рівень</a:t>
            </a:r>
            <a:endParaRPr kumimoji="0" lang="ru-RU" noProof="0" dirty="0"/>
          </a:p>
        </p:txBody>
      </p:sp>
      <p:sp>
        <p:nvSpPr>
          <p:cNvPr id="6" name="Нижний колонтитул 5"/>
          <p:cNvSpPr>
            <a:spLocks noGrp="1"/>
          </p:cNvSpPr>
          <p:nvPr>
            <p:ph type="ftr" sz="quarter" idx="11"/>
          </p:nvPr>
        </p:nvSpPr>
        <p:spPr/>
        <p:txBody>
          <a:bodyPr rtlCol="0"/>
          <a:lstStyle/>
          <a:p>
            <a:pPr rtl="0"/>
            <a:r>
              <a:rPr lang="ru-RU" noProof="0" dirty="0"/>
              <a:t>Добавить нижний колонтитул</a:t>
            </a:r>
          </a:p>
        </p:txBody>
      </p:sp>
      <p:sp>
        <p:nvSpPr>
          <p:cNvPr id="5" name="Дата 4"/>
          <p:cNvSpPr>
            <a:spLocks noGrp="1"/>
          </p:cNvSpPr>
          <p:nvPr>
            <p:ph type="dt" sz="half" idx="10"/>
          </p:nvPr>
        </p:nvSpPr>
        <p:spPr/>
        <p:txBody>
          <a:bodyPr rtlCol="0"/>
          <a:lstStyle/>
          <a:p>
            <a:pPr rtl="0"/>
            <a:fld id="{95FB75DC-9D8E-4731-9323-36A1C8E421E1}" type="datetime1">
              <a:rPr lang="ru-RU" noProof="0" smtClean="0"/>
              <a:t>10.12.2024</a:t>
            </a:fld>
            <a:endParaRPr lang="ru-RU" noProof="0" dirty="0"/>
          </a:p>
        </p:txBody>
      </p:sp>
      <p:sp>
        <p:nvSpPr>
          <p:cNvPr id="7" name="Номер слайда 6"/>
          <p:cNvSpPr>
            <a:spLocks noGrp="1"/>
          </p:cNvSpPr>
          <p:nvPr>
            <p:ph type="sldNum" sz="quarter" idx="12"/>
          </p:nvPr>
        </p:nvSpPr>
        <p:spPr/>
        <p:txBody>
          <a:bodyPr rtlCol="0"/>
          <a:lstStyle>
            <a:lvl1pPr>
              <a:defRPr sz="1100"/>
            </a:lvl1pPr>
          </a:lstStyle>
          <a:p>
            <a:pPr rtl="0"/>
            <a:fld id="{401CF334-2D5C-4859-84A6-CA7E6E43FAEB}" type="slidenum">
              <a:rPr lang="ru-RU" noProof="0" smtClean="0"/>
              <a:pPr rtl="0"/>
              <a:t>‹№›</a:t>
            </a:fld>
            <a:endParaRPr lang="ru-RU" noProof="0" dirty="0"/>
          </a:p>
        </p:txBody>
      </p:sp>
    </p:spTree>
    <p:extLst>
      <p:ext uri="{BB962C8B-B14F-4D97-AF65-F5344CB8AC3E}">
        <p14:creationId xmlns:p14="http://schemas.microsoft.com/office/powerpoint/2010/main" val="244950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3099" y="512064"/>
            <a:ext cx="10363200" cy="914400"/>
          </a:xfrm>
        </p:spPr>
        <p:txBody>
          <a:bodyPr rtlCol="0" anchor="t"/>
          <a:lstStyle>
            <a:lvl1pPr>
              <a:defRPr sz="4000"/>
            </a:lvl1pPr>
            <a:extLst/>
          </a:lstStyle>
          <a:p>
            <a:pPr rtl="0"/>
            <a:r>
              <a:rPr lang="uk-UA" noProof="0"/>
              <a:t>Клацніть, щоб редагувати стиль зразка заголовка</a:t>
            </a:r>
            <a:endParaRPr lang="ru-RU" noProof="0" dirty="0"/>
          </a:p>
        </p:txBody>
      </p:sp>
      <p:sp>
        <p:nvSpPr>
          <p:cNvPr id="3" name="Текст 2"/>
          <p:cNvSpPr>
            <a:spLocks noGrp="1"/>
          </p:cNvSpPr>
          <p:nvPr>
            <p:ph type="body" idx="1"/>
          </p:nvPr>
        </p:nvSpPr>
        <p:spPr>
          <a:xfrm>
            <a:off x="609600" y="1809750"/>
            <a:ext cx="5386917" cy="639762"/>
          </a:xfrm>
        </p:spPr>
        <p:txBody>
          <a:bodyPr rtlCol="0" anchor="ctr"/>
          <a:lstStyle>
            <a:lvl1pPr marL="73152" indent="0" algn="l">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rtl="0" eaLnBrk="1" latinLnBrk="0" hangingPunct="1"/>
            <a:r>
              <a:rPr lang="uk-UA" noProof="0"/>
              <a:t>Клацніть, щоб відредагувати стилі зразків тексту</a:t>
            </a:r>
          </a:p>
        </p:txBody>
      </p:sp>
      <p:sp>
        <p:nvSpPr>
          <p:cNvPr id="5" name="Объект 4"/>
          <p:cNvSpPr>
            <a:spLocks noGrp="1"/>
          </p:cNvSpPr>
          <p:nvPr>
            <p:ph sz="quarter" idx="2"/>
          </p:nvPr>
        </p:nvSpPr>
        <p:spPr>
          <a:xfrm>
            <a:off x="609600" y="2459037"/>
            <a:ext cx="5386917" cy="3959352"/>
          </a:xfrm>
        </p:spPr>
        <p:txBody>
          <a:bodyPr rtlCol="0"/>
          <a:lstStyle>
            <a:lvl1pPr>
              <a:defRPr sz="2400"/>
            </a:lvl1pPr>
            <a:lvl2pPr>
              <a:defRPr sz="2000"/>
            </a:lvl2pPr>
            <a:lvl3pPr>
              <a:defRPr sz="1800"/>
            </a:lvl3pPr>
            <a:lvl4pPr>
              <a:defRPr sz="1600"/>
            </a:lvl4pPr>
            <a:lvl5pPr>
              <a:defRPr sz="1600"/>
            </a:lvl5pPr>
            <a:extLst/>
          </a:lstStyle>
          <a:p>
            <a:pPr lvl="0" rtl="0" eaLnBrk="1" latinLnBrk="0" hangingPunct="1"/>
            <a:r>
              <a:rPr lang="uk-UA" noProof="0"/>
              <a:t>Клацніть, щоб відредагувати стилі зразків тексту</a:t>
            </a:r>
          </a:p>
          <a:p>
            <a:pPr lvl="1" rtl="0" eaLnBrk="1" latinLnBrk="0" hangingPunct="1"/>
            <a:r>
              <a:rPr lang="uk-UA" noProof="0"/>
              <a:t>Другий рівень</a:t>
            </a:r>
          </a:p>
          <a:p>
            <a:pPr lvl="2" rtl="0" eaLnBrk="1" latinLnBrk="0" hangingPunct="1"/>
            <a:r>
              <a:rPr lang="uk-UA" noProof="0"/>
              <a:t>Третій рівень</a:t>
            </a:r>
          </a:p>
          <a:p>
            <a:pPr lvl="3" rtl="0" eaLnBrk="1" latinLnBrk="0" hangingPunct="1"/>
            <a:r>
              <a:rPr lang="uk-UA" noProof="0"/>
              <a:t>Четвертий рівень</a:t>
            </a:r>
          </a:p>
          <a:p>
            <a:pPr lvl="4" rtl="0" eaLnBrk="1" latinLnBrk="0" hangingPunct="1"/>
            <a:r>
              <a:rPr lang="uk-UA" noProof="0"/>
              <a:t>П’ятий рівень</a:t>
            </a:r>
            <a:endParaRPr kumimoji="0" lang="ru-RU" noProof="0" dirty="0"/>
          </a:p>
        </p:txBody>
      </p:sp>
      <p:sp>
        <p:nvSpPr>
          <p:cNvPr id="4" name="Текст 3"/>
          <p:cNvSpPr>
            <a:spLocks noGrp="1"/>
          </p:cNvSpPr>
          <p:nvPr>
            <p:ph type="body" sz="half" idx="3"/>
          </p:nvPr>
        </p:nvSpPr>
        <p:spPr>
          <a:xfrm>
            <a:off x="6193368" y="1809750"/>
            <a:ext cx="5389033" cy="639762"/>
          </a:xfrm>
        </p:spPr>
        <p:txBody>
          <a:bodyPr rtlCol="0" anchor="ctr"/>
          <a:lstStyle>
            <a:lvl1pPr marL="73152" indent="0">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rtl="0" eaLnBrk="1" latinLnBrk="0" hangingPunct="1"/>
            <a:r>
              <a:rPr lang="uk-UA" noProof="0"/>
              <a:t>Клацніть, щоб відредагувати стилі зразків тексту</a:t>
            </a:r>
          </a:p>
        </p:txBody>
      </p:sp>
      <p:sp>
        <p:nvSpPr>
          <p:cNvPr id="6" name="Объект 5"/>
          <p:cNvSpPr>
            <a:spLocks noGrp="1"/>
          </p:cNvSpPr>
          <p:nvPr>
            <p:ph sz="quarter" idx="4"/>
          </p:nvPr>
        </p:nvSpPr>
        <p:spPr>
          <a:xfrm>
            <a:off x="6193368" y="2459037"/>
            <a:ext cx="5389033" cy="3959352"/>
          </a:xfrm>
        </p:spPr>
        <p:txBody>
          <a:bodyPr rtlCol="0"/>
          <a:lstStyle>
            <a:lvl1pPr>
              <a:defRPr sz="2400"/>
            </a:lvl1pPr>
            <a:lvl2pPr>
              <a:defRPr sz="2000"/>
            </a:lvl2pPr>
            <a:lvl3pPr>
              <a:defRPr sz="1800"/>
            </a:lvl3pPr>
            <a:lvl4pPr>
              <a:defRPr sz="1600"/>
            </a:lvl4pPr>
            <a:lvl5pPr>
              <a:defRPr sz="1600"/>
            </a:lvl5pPr>
            <a:extLst/>
          </a:lstStyle>
          <a:p>
            <a:pPr lvl="0" rtl="0" eaLnBrk="1" latinLnBrk="0" hangingPunct="1"/>
            <a:r>
              <a:rPr lang="uk-UA" noProof="0"/>
              <a:t>Клацніть, щоб відредагувати стилі зразків тексту</a:t>
            </a:r>
          </a:p>
          <a:p>
            <a:pPr lvl="1" rtl="0" eaLnBrk="1" latinLnBrk="0" hangingPunct="1"/>
            <a:r>
              <a:rPr lang="uk-UA" noProof="0"/>
              <a:t>Другий рівень</a:t>
            </a:r>
          </a:p>
          <a:p>
            <a:pPr lvl="2" rtl="0" eaLnBrk="1" latinLnBrk="0" hangingPunct="1"/>
            <a:r>
              <a:rPr lang="uk-UA" noProof="0"/>
              <a:t>Третій рівень</a:t>
            </a:r>
          </a:p>
          <a:p>
            <a:pPr lvl="3" rtl="0" eaLnBrk="1" latinLnBrk="0" hangingPunct="1"/>
            <a:r>
              <a:rPr lang="uk-UA" noProof="0"/>
              <a:t>Четвертий рівень</a:t>
            </a:r>
          </a:p>
          <a:p>
            <a:pPr lvl="4" rtl="0" eaLnBrk="1" latinLnBrk="0" hangingPunct="1"/>
            <a:r>
              <a:rPr lang="uk-UA" noProof="0"/>
              <a:t>П’ятий рівень</a:t>
            </a:r>
            <a:endParaRPr kumimoji="0" lang="ru-RU" noProof="0" dirty="0"/>
          </a:p>
        </p:txBody>
      </p:sp>
      <p:sp>
        <p:nvSpPr>
          <p:cNvPr id="8" name="Нижний колонтитул 7"/>
          <p:cNvSpPr>
            <a:spLocks noGrp="1"/>
          </p:cNvSpPr>
          <p:nvPr>
            <p:ph type="ftr" sz="quarter" idx="11"/>
          </p:nvPr>
        </p:nvSpPr>
        <p:spPr/>
        <p:txBody>
          <a:bodyPr rtlCol="0"/>
          <a:lstStyle/>
          <a:p>
            <a:pPr rtl="0"/>
            <a:r>
              <a:rPr lang="ru-RU" noProof="0" dirty="0"/>
              <a:t>Добавить нижний колонтитул</a:t>
            </a:r>
          </a:p>
        </p:txBody>
      </p:sp>
      <p:sp>
        <p:nvSpPr>
          <p:cNvPr id="7" name="Дата 6"/>
          <p:cNvSpPr>
            <a:spLocks noGrp="1"/>
          </p:cNvSpPr>
          <p:nvPr>
            <p:ph type="dt" sz="half" idx="10"/>
          </p:nvPr>
        </p:nvSpPr>
        <p:spPr/>
        <p:txBody>
          <a:bodyPr rtlCol="0"/>
          <a:lstStyle/>
          <a:p>
            <a:pPr rtl="0"/>
            <a:fld id="{589EC17A-37C0-4CCA-9998-C1CBA71BB742}" type="datetime1">
              <a:rPr lang="ru-RU" noProof="0" smtClean="0"/>
              <a:t>10.12.2024</a:t>
            </a:fld>
            <a:endParaRPr lang="ru-RU" noProof="0" dirty="0"/>
          </a:p>
        </p:txBody>
      </p:sp>
      <p:sp>
        <p:nvSpPr>
          <p:cNvPr id="9" name="Номер слайда 8"/>
          <p:cNvSpPr>
            <a:spLocks noGrp="1"/>
          </p:cNvSpPr>
          <p:nvPr>
            <p:ph type="sldNum" sz="quarter" idx="12"/>
          </p:nvPr>
        </p:nvSpPr>
        <p:spPr/>
        <p:txBody>
          <a:bodyPr rtlCol="0"/>
          <a:lstStyle>
            <a:lvl1pPr>
              <a:defRPr sz="1100"/>
            </a:lvl1pPr>
          </a:lstStyle>
          <a:p>
            <a:pPr rtl="0"/>
            <a:fld id="{401CF334-2D5C-4859-84A6-CA7E6E43FAEB}" type="slidenum">
              <a:rPr lang="ru-RU" noProof="0" smtClean="0"/>
              <a:pPr rtl="0"/>
              <a:t>‹№›</a:t>
            </a:fld>
            <a:endParaRPr lang="ru-RU" noProof="0" dirty="0"/>
          </a:p>
        </p:txBody>
      </p:sp>
    </p:spTree>
    <p:extLst>
      <p:ext uri="{BB962C8B-B14F-4D97-AF65-F5344CB8AC3E}">
        <p14:creationId xmlns:p14="http://schemas.microsoft.com/office/powerpoint/2010/main" val="413346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512064"/>
            <a:ext cx="10363200" cy="914400"/>
          </a:xfrm>
        </p:spPr>
        <p:txBody>
          <a:bodyPr rtlCol="0"/>
          <a:lstStyle>
            <a:lvl1pPr>
              <a:defRPr sz="4000" cap="none" baseline="0"/>
            </a:lvl1pPr>
            <a:extLst/>
          </a:lstStyle>
          <a:p>
            <a:pPr rtl="0"/>
            <a:r>
              <a:rPr lang="uk-UA" noProof="0"/>
              <a:t>Клацніть, щоб редагувати стиль зразка заголовка</a:t>
            </a:r>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a:t>Добавить нижний колонтитул</a:t>
            </a:r>
          </a:p>
        </p:txBody>
      </p:sp>
      <p:sp>
        <p:nvSpPr>
          <p:cNvPr id="3" name="Дата 2"/>
          <p:cNvSpPr>
            <a:spLocks noGrp="1"/>
          </p:cNvSpPr>
          <p:nvPr>
            <p:ph type="dt" sz="half" idx="10"/>
          </p:nvPr>
        </p:nvSpPr>
        <p:spPr/>
        <p:txBody>
          <a:bodyPr rtlCol="0"/>
          <a:lstStyle/>
          <a:p>
            <a:pPr rtl="0"/>
            <a:fld id="{1A683F8F-49B7-42F7-9015-DD1952D90234}" type="datetime1">
              <a:rPr lang="ru-RU" noProof="0" smtClean="0"/>
              <a:t>10.12.2024</a:t>
            </a:fld>
            <a:endParaRPr lang="ru-RU" noProof="0" dirty="0"/>
          </a:p>
        </p:txBody>
      </p:sp>
      <p:sp>
        <p:nvSpPr>
          <p:cNvPr id="5" name="Номер слайда 4"/>
          <p:cNvSpPr>
            <a:spLocks noGrp="1"/>
          </p:cNvSpPr>
          <p:nvPr>
            <p:ph type="sldNum" sz="quarter" idx="12"/>
          </p:nvPr>
        </p:nvSpPr>
        <p:spPr/>
        <p:txBody>
          <a:bodyPr rtlCol="0"/>
          <a:lstStyle>
            <a:lvl1pPr>
              <a:defRPr sz="1100"/>
            </a:lvl1pPr>
          </a:lstStyle>
          <a:p>
            <a:pPr rtl="0"/>
            <a:fld id="{401CF334-2D5C-4859-84A6-CA7E6E43FAEB}" type="slidenum">
              <a:rPr lang="ru-RU" noProof="0" smtClean="0"/>
              <a:pPr rtl="0"/>
              <a:t>‹№›</a:t>
            </a:fld>
            <a:endParaRPr lang="ru-RU" noProof="0" dirty="0"/>
          </a:p>
        </p:txBody>
      </p:sp>
    </p:spTree>
    <p:extLst>
      <p:ext uri="{BB962C8B-B14F-4D97-AF65-F5344CB8AC3E}">
        <p14:creationId xmlns:p14="http://schemas.microsoft.com/office/powerpoint/2010/main" val="342071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rtlCol="0"/>
          <a:lstStyle/>
          <a:p>
            <a:pPr rtl="0"/>
            <a:r>
              <a:rPr lang="ru-RU" noProof="0" dirty="0"/>
              <a:t>Добавить нижний колонтитул</a:t>
            </a:r>
          </a:p>
        </p:txBody>
      </p:sp>
      <p:sp>
        <p:nvSpPr>
          <p:cNvPr id="2" name="Дата 1"/>
          <p:cNvSpPr>
            <a:spLocks noGrp="1"/>
          </p:cNvSpPr>
          <p:nvPr>
            <p:ph type="dt" sz="half" idx="10"/>
          </p:nvPr>
        </p:nvSpPr>
        <p:spPr/>
        <p:txBody>
          <a:bodyPr rtlCol="0"/>
          <a:lstStyle/>
          <a:p>
            <a:pPr rtl="0"/>
            <a:fld id="{E16E81E9-2AE5-4EDF-AAC2-5D540E7DA071}" type="datetime1">
              <a:rPr lang="ru-RU" noProof="0" smtClean="0"/>
              <a:t>10.12.2024</a:t>
            </a:fld>
            <a:endParaRPr lang="ru-RU" noProof="0" dirty="0"/>
          </a:p>
        </p:txBody>
      </p:sp>
      <p:sp>
        <p:nvSpPr>
          <p:cNvPr id="4" name="Номер слайда 3"/>
          <p:cNvSpPr>
            <a:spLocks noGrp="1"/>
          </p:cNvSpPr>
          <p:nvPr>
            <p:ph type="sldNum" sz="quarter" idx="12"/>
          </p:nvPr>
        </p:nvSpPr>
        <p:spPr/>
        <p:txBody>
          <a:bodyPr rtlCol="0"/>
          <a:lstStyle>
            <a:lvl1pPr>
              <a:defRPr sz="1100"/>
            </a:lvl1pPr>
          </a:lstStyle>
          <a:p>
            <a:pPr rtl="0"/>
            <a:fld id="{401CF334-2D5C-4859-84A6-CA7E6E43FAEB}" type="slidenum">
              <a:rPr lang="ru-RU" noProof="0" smtClean="0"/>
              <a:pPr rtl="0"/>
              <a:t>‹№›</a:t>
            </a:fld>
            <a:endParaRPr lang="ru-RU" noProof="0" dirty="0"/>
          </a:p>
        </p:txBody>
      </p:sp>
    </p:spTree>
    <p:extLst>
      <p:ext uri="{BB962C8B-B14F-4D97-AF65-F5344CB8AC3E}">
        <p14:creationId xmlns:p14="http://schemas.microsoft.com/office/powerpoint/2010/main" val="399359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10972800" cy="1162050"/>
          </a:xfrm>
        </p:spPr>
        <p:txBody>
          <a:bodyPr rtlCol="0" anchor="ctr"/>
          <a:lstStyle>
            <a:lvl1pPr algn="l">
              <a:buNone/>
              <a:defRPr sz="3600" b="0"/>
            </a:lvl1pPr>
            <a:extLst/>
          </a:lstStyle>
          <a:p>
            <a:pPr rtl="0"/>
            <a:r>
              <a:rPr lang="uk-UA" noProof="0"/>
              <a:t>Клацніть, щоб редагувати стиль зразка заголовка</a:t>
            </a:r>
            <a:endParaRPr lang="ru-RU" noProof="0" dirty="0"/>
          </a:p>
        </p:txBody>
      </p:sp>
      <p:sp>
        <p:nvSpPr>
          <p:cNvPr id="3" name="Текст 2"/>
          <p:cNvSpPr>
            <a:spLocks noGrp="1"/>
          </p:cNvSpPr>
          <p:nvPr>
            <p:ph type="body" idx="2"/>
          </p:nvPr>
        </p:nvSpPr>
        <p:spPr>
          <a:xfrm>
            <a:off x="914400" y="1435100"/>
            <a:ext cx="3352800" cy="4572000"/>
          </a:xfrm>
        </p:spPr>
        <p:txBody>
          <a:bodyPr rtlCol="0"/>
          <a:lstStyle>
            <a:lvl1pPr marL="54864" indent="0">
              <a:buNone/>
              <a:defRPr sz="1800"/>
            </a:lvl1pPr>
            <a:lvl2pPr>
              <a:buNone/>
              <a:defRPr sz="1200"/>
            </a:lvl2pPr>
            <a:lvl3pPr>
              <a:buNone/>
              <a:defRPr sz="1000"/>
            </a:lvl3pPr>
            <a:lvl4pPr>
              <a:buNone/>
              <a:defRPr sz="900"/>
            </a:lvl4pPr>
            <a:lvl5pPr>
              <a:buNone/>
              <a:defRPr sz="900"/>
            </a:lvl5pPr>
            <a:extLst/>
          </a:lstStyle>
          <a:p>
            <a:pPr lvl="0" rtl="0" eaLnBrk="1" latinLnBrk="0" hangingPunct="1"/>
            <a:r>
              <a:rPr lang="uk-UA" noProof="0"/>
              <a:t>Клацніть, щоб відредагувати стилі зразків тексту</a:t>
            </a:r>
          </a:p>
        </p:txBody>
      </p:sp>
      <p:sp>
        <p:nvSpPr>
          <p:cNvPr id="4" name="Объект 3"/>
          <p:cNvSpPr>
            <a:spLocks noGrp="1"/>
          </p:cNvSpPr>
          <p:nvPr>
            <p:ph sz="half" idx="1"/>
          </p:nvPr>
        </p:nvSpPr>
        <p:spPr>
          <a:xfrm>
            <a:off x="4572000" y="1435100"/>
            <a:ext cx="7315200" cy="4572000"/>
          </a:xfrm>
        </p:spPr>
        <p:txBody>
          <a:bodyPr rtlCol="0"/>
          <a:lstStyle>
            <a:lvl1pPr>
              <a:defRPr sz="3200"/>
            </a:lvl1pPr>
            <a:lvl2pPr>
              <a:defRPr sz="2800"/>
            </a:lvl2pPr>
            <a:lvl3pPr>
              <a:defRPr sz="2400"/>
            </a:lvl3pPr>
            <a:lvl4pPr>
              <a:defRPr sz="2000"/>
            </a:lvl4pPr>
            <a:lvl5pPr>
              <a:defRPr sz="2000"/>
            </a:lvl5pPr>
            <a:extLst/>
          </a:lstStyle>
          <a:p>
            <a:pPr lvl="0" rtl="0" eaLnBrk="1" latinLnBrk="0" hangingPunct="1"/>
            <a:r>
              <a:rPr lang="uk-UA" noProof="0"/>
              <a:t>Клацніть, щоб відредагувати стилі зразків тексту</a:t>
            </a:r>
          </a:p>
          <a:p>
            <a:pPr lvl="1" rtl="0" eaLnBrk="1" latinLnBrk="0" hangingPunct="1"/>
            <a:r>
              <a:rPr lang="uk-UA" noProof="0"/>
              <a:t>Другий рівень</a:t>
            </a:r>
          </a:p>
          <a:p>
            <a:pPr lvl="2" rtl="0" eaLnBrk="1" latinLnBrk="0" hangingPunct="1"/>
            <a:r>
              <a:rPr lang="uk-UA" noProof="0"/>
              <a:t>Третій рівень</a:t>
            </a:r>
          </a:p>
          <a:p>
            <a:pPr lvl="3" rtl="0" eaLnBrk="1" latinLnBrk="0" hangingPunct="1"/>
            <a:r>
              <a:rPr lang="uk-UA" noProof="0"/>
              <a:t>Четвертий рівень</a:t>
            </a:r>
          </a:p>
          <a:p>
            <a:pPr lvl="4" rtl="0" eaLnBrk="1" latinLnBrk="0" hangingPunct="1"/>
            <a:r>
              <a:rPr lang="uk-UA" noProof="0"/>
              <a:t>П’ятий рівень</a:t>
            </a:r>
            <a:endParaRPr kumimoji="0" lang="ru-RU" noProof="0" dirty="0"/>
          </a:p>
        </p:txBody>
      </p:sp>
      <p:sp>
        <p:nvSpPr>
          <p:cNvPr id="6" name="Нижний колонтитул 5"/>
          <p:cNvSpPr>
            <a:spLocks noGrp="1"/>
          </p:cNvSpPr>
          <p:nvPr>
            <p:ph type="ftr" sz="quarter" idx="11"/>
          </p:nvPr>
        </p:nvSpPr>
        <p:spPr/>
        <p:txBody>
          <a:bodyPr rtlCol="0"/>
          <a:lstStyle/>
          <a:p>
            <a:pPr rtl="0"/>
            <a:r>
              <a:rPr lang="ru-RU" noProof="0" dirty="0"/>
              <a:t>Добавить нижний колонтитул</a:t>
            </a:r>
          </a:p>
        </p:txBody>
      </p:sp>
      <p:sp>
        <p:nvSpPr>
          <p:cNvPr id="5" name="Дата 4"/>
          <p:cNvSpPr>
            <a:spLocks noGrp="1"/>
          </p:cNvSpPr>
          <p:nvPr>
            <p:ph type="dt" sz="half" idx="10"/>
          </p:nvPr>
        </p:nvSpPr>
        <p:spPr/>
        <p:txBody>
          <a:bodyPr rtlCol="0"/>
          <a:lstStyle/>
          <a:p>
            <a:pPr rtl="0"/>
            <a:fld id="{49DC6686-56AF-4898-B5FB-DCE7F5389297}" type="datetime1">
              <a:rPr lang="ru-RU" noProof="0" smtClean="0"/>
              <a:t>10.12.2024</a:t>
            </a:fld>
            <a:endParaRPr lang="ru-RU" noProof="0" dirty="0"/>
          </a:p>
        </p:txBody>
      </p:sp>
      <p:sp>
        <p:nvSpPr>
          <p:cNvPr id="7" name="Номер слайда 6"/>
          <p:cNvSpPr>
            <a:spLocks noGrp="1"/>
          </p:cNvSpPr>
          <p:nvPr>
            <p:ph type="sldNum" sz="quarter" idx="12"/>
          </p:nvPr>
        </p:nvSpPr>
        <p:spPr/>
        <p:txBody>
          <a:bodyPr rtlCol="0"/>
          <a:lstStyle>
            <a:lvl1pPr>
              <a:defRPr sz="1100"/>
            </a:lvl1pPr>
          </a:lstStyle>
          <a:p>
            <a:pPr rtl="0"/>
            <a:fld id="{401CF334-2D5C-4859-84A6-CA7E6E43FAEB}" type="slidenum">
              <a:rPr lang="ru-RU" noProof="0" smtClean="0"/>
              <a:pPr rtl="0"/>
              <a:t>‹№›</a:t>
            </a:fld>
            <a:endParaRPr lang="ru-RU" noProof="0" dirty="0"/>
          </a:p>
        </p:txBody>
      </p:sp>
    </p:spTree>
    <p:extLst>
      <p:ext uri="{BB962C8B-B14F-4D97-AF65-F5344CB8AC3E}">
        <p14:creationId xmlns:p14="http://schemas.microsoft.com/office/powerpoint/2010/main" val="121128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userDrawn="1"/>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ru-RU" sz="1800" noProof="0" dirty="0"/>
          </a:p>
        </p:txBody>
      </p:sp>
      <p:cxnSp>
        <p:nvCxnSpPr>
          <p:cNvPr id="9" name="Прямая соединительная линия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bwMode="grayWhite">
          <a:xfrm>
            <a:off x="1219200" y="441252"/>
            <a:ext cx="9144000" cy="701749"/>
          </a:xfrm>
        </p:spPr>
        <p:txBody>
          <a:bodyPr rtlCol="0" anchor="b"/>
          <a:lstStyle>
            <a:lvl1pPr algn="l">
              <a:buNone/>
              <a:defRPr sz="2100" b="0"/>
            </a:lvl1pPr>
            <a:extLst/>
          </a:lstStyle>
          <a:p>
            <a:pPr rtl="0"/>
            <a:r>
              <a:rPr lang="uk-UA" noProof="0"/>
              <a:t>Клацніть, щоб редагувати стиль зразка заголовка</a:t>
            </a:r>
            <a:endParaRPr lang="ru-RU" noProof="0" dirty="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490709" y="1893781"/>
            <a:ext cx="11704320" cy="4960144"/>
          </a:xfrm>
          <a:solidFill>
            <a:schemeClr val="bg2"/>
          </a:solidFill>
        </p:spPr>
        <p:txBody>
          <a:bodyPr rtlCol="0"/>
          <a:lstStyle>
            <a:lvl1pPr marL="0" indent="0">
              <a:buNone/>
              <a:defRPr sz="3200"/>
            </a:lvl1pPr>
            <a:extLst/>
          </a:lstStyle>
          <a:p>
            <a:pPr rtl="0"/>
            <a:r>
              <a:rPr lang="uk-UA" noProof="0"/>
              <a:t>Клацніть піктограму, щоб додати зображення</a:t>
            </a:r>
            <a:endParaRPr lang="ru-RU" noProof="0" dirty="0"/>
          </a:p>
        </p:txBody>
      </p:sp>
      <p:sp>
        <p:nvSpPr>
          <p:cNvPr id="4" name="Текст 3"/>
          <p:cNvSpPr>
            <a:spLocks noGrp="1"/>
          </p:cNvSpPr>
          <p:nvPr>
            <p:ph type="body" sz="half" idx="2"/>
          </p:nvPr>
        </p:nvSpPr>
        <p:spPr bwMode="grayWhite">
          <a:xfrm>
            <a:off x="1219200" y="1150144"/>
            <a:ext cx="9144000" cy="685800"/>
          </a:xfrm>
        </p:spPr>
        <p:txBody>
          <a:bodyPr rtlCol="0"/>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rtl="0" eaLnBrk="1" latinLnBrk="0" hangingPunct="1"/>
            <a:r>
              <a:rPr lang="uk-UA" noProof="0"/>
              <a:t>Клацніть, щоб відредагувати стилі зразків тексту</a:t>
            </a:r>
          </a:p>
        </p:txBody>
      </p:sp>
      <p:sp>
        <p:nvSpPr>
          <p:cNvPr id="6" name="Нижний колонтитул 5"/>
          <p:cNvSpPr>
            <a:spLocks noGrp="1"/>
          </p:cNvSpPr>
          <p:nvPr>
            <p:ph type="ftr" sz="quarter" idx="11"/>
          </p:nvPr>
        </p:nvSpPr>
        <p:spPr>
          <a:xfrm>
            <a:off x="1219200" y="55499"/>
            <a:ext cx="7416800" cy="365125"/>
          </a:xfrm>
        </p:spPr>
        <p:txBody>
          <a:bodyPr rtlCol="0"/>
          <a:lstStyle/>
          <a:p>
            <a:pPr rtl="0"/>
            <a:r>
              <a:rPr lang="ru-RU" noProof="0" dirty="0"/>
              <a:t>Добавить нижний колонтитул</a:t>
            </a:r>
          </a:p>
        </p:txBody>
      </p:sp>
      <p:sp>
        <p:nvSpPr>
          <p:cNvPr id="5" name="Дата 4"/>
          <p:cNvSpPr>
            <a:spLocks noGrp="1"/>
          </p:cNvSpPr>
          <p:nvPr>
            <p:ph type="dt" sz="half" idx="10"/>
          </p:nvPr>
        </p:nvSpPr>
        <p:spPr>
          <a:xfrm>
            <a:off x="8636000" y="55499"/>
            <a:ext cx="2844800" cy="365125"/>
          </a:xfrm>
        </p:spPr>
        <p:txBody>
          <a:bodyPr rtlCol="0"/>
          <a:lstStyle/>
          <a:p>
            <a:pPr rtl="0"/>
            <a:fld id="{70E46069-63F2-480E-A74D-661A1E2E0205}" type="datetime1">
              <a:rPr lang="ru-RU" noProof="0" smtClean="0"/>
              <a:t>10.12.2024</a:t>
            </a:fld>
            <a:endParaRPr lang="ru-RU" noProof="0" dirty="0"/>
          </a:p>
        </p:txBody>
      </p:sp>
      <p:sp>
        <p:nvSpPr>
          <p:cNvPr id="7" name="Номер слайда 6"/>
          <p:cNvSpPr>
            <a:spLocks noGrp="1"/>
          </p:cNvSpPr>
          <p:nvPr>
            <p:ph type="sldNum" sz="quarter" idx="12"/>
          </p:nvPr>
        </p:nvSpPr>
        <p:spPr>
          <a:xfrm>
            <a:off x="11480800" y="55499"/>
            <a:ext cx="609600" cy="365125"/>
          </a:xfrm>
        </p:spPr>
        <p:txBody>
          <a:bodyPr rtlCol="0"/>
          <a:lstStyle>
            <a:lvl1pPr>
              <a:defRPr sz="1100"/>
            </a:lvl1pPr>
          </a:lstStyle>
          <a:p>
            <a:pPr rtl="0"/>
            <a:fld id="{401CF334-2D5C-4859-84A6-CA7E6E43FAEB}" type="slidenum">
              <a:rPr lang="ru-RU" noProof="0" smtClean="0"/>
              <a:pPr rtl="0"/>
              <a:t>‹№›</a:t>
            </a:fld>
            <a:endParaRPr lang="ru-RU" noProof="0" dirty="0"/>
          </a:p>
        </p:txBody>
      </p:sp>
    </p:spTree>
    <p:extLst>
      <p:ext uri="{BB962C8B-B14F-4D97-AF65-F5344CB8AC3E}">
        <p14:creationId xmlns:p14="http://schemas.microsoft.com/office/powerpoint/2010/main" val="184392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1219200" y="512064"/>
            <a:ext cx="10363200" cy="914400"/>
          </a:xfrm>
          <a:prstGeom prst="rect">
            <a:avLst/>
          </a:prstGeom>
        </p:spPr>
        <p:txBody>
          <a:bodyPr vert="horz" rtlCol="0" anchor="t">
            <a:noAutofit/>
          </a:bodyPr>
          <a:lstStyle/>
          <a:p>
            <a:pPr rtl="0"/>
            <a:r>
              <a:rPr lang="ru-RU" noProof="0" dirty="0"/>
              <a:t>Образец заголовка</a:t>
            </a:r>
          </a:p>
        </p:txBody>
      </p:sp>
      <p:sp>
        <p:nvSpPr>
          <p:cNvPr id="13" name="Текст 12"/>
          <p:cNvSpPr>
            <a:spLocks noGrp="1"/>
          </p:cNvSpPr>
          <p:nvPr>
            <p:ph type="body" idx="1"/>
          </p:nvPr>
        </p:nvSpPr>
        <p:spPr>
          <a:xfrm>
            <a:off x="1219200" y="1783560"/>
            <a:ext cx="10363200" cy="4572000"/>
          </a:xfrm>
          <a:prstGeom prst="rect">
            <a:avLst/>
          </a:prstGeom>
        </p:spPr>
        <p:txBody>
          <a:bodyPr vert="horz" rtlCol="0">
            <a:normAutofit/>
          </a:bodyPr>
          <a:lstStyle/>
          <a:p>
            <a:pPr lvl="0" rtl="0" eaLnBrk="1" latinLnBrk="0" hangingPunct="1"/>
            <a:r>
              <a:rPr lang="ru-RU" noProof="0" dirty="0"/>
              <a:t>Образец текста</a:t>
            </a:r>
          </a:p>
          <a:p>
            <a:pPr lvl="1" rtl="0" eaLnBrk="1" latinLnBrk="0" hangingPunct="1"/>
            <a:r>
              <a:rPr lang="ru-RU" noProof="0" dirty="0"/>
              <a:t>Второй уровень</a:t>
            </a:r>
          </a:p>
          <a:p>
            <a:pPr lvl="2" rtl="0" eaLnBrk="1" latinLnBrk="0" hangingPunct="1"/>
            <a:r>
              <a:rPr lang="ru-RU" noProof="0" dirty="0"/>
              <a:t>Третий уровень</a:t>
            </a:r>
          </a:p>
          <a:p>
            <a:pPr lvl="3" rtl="0" eaLnBrk="1" latinLnBrk="0" hangingPunct="1"/>
            <a:r>
              <a:rPr lang="ru-RU" noProof="0" dirty="0"/>
              <a:t>Четвертый уровень</a:t>
            </a:r>
          </a:p>
          <a:p>
            <a:pPr lvl="4" rtl="0" eaLnBrk="1" latinLnBrk="0" hangingPunct="1"/>
            <a:r>
              <a:rPr lang="ru-RU" noProof="0" dirty="0"/>
              <a:t>Пятый уровень</a:t>
            </a:r>
          </a:p>
        </p:txBody>
      </p:sp>
      <p:sp>
        <p:nvSpPr>
          <p:cNvPr id="3" name="Нижний колонтитул 2"/>
          <p:cNvSpPr>
            <a:spLocks noGrp="1"/>
          </p:cNvSpPr>
          <p:nvPr>
            <p:ph type="ftr" sz="quarter" idx="3"/>
          </p:nvPr>
        </p:nvSpPr>
        <p:spPr>
          <a:xfrm>
            <a:off x="1219200" y="6416676"/>
            <a:ext cx="7416800" cy="365125"/>
          </a:xfrm>
          <a:prstGeom prst="rect">
            <a:avLst/>
          </a:prstGeom>
        </p:spPr>
        <p:txBody>
          <a:bodyPr vert="horz" rtlCol="0" anchor="b"/>
          <a:lstStyle>
            <a:lvl1pPr algn="r" eaLnBrk="1" latinLnBrk="0" hangingPunct="1">
              <a:defRPr kumimoji="0" sz="1100">
                <a:solidFill>
                  <a:schemeClr val="tx2"/>
                </a:solidFill>
              </a:defRPr>
            </a:lvl1pPr>
            <a:extLst/>
          </a:lstStyle>
          <a:p>
            <a:pPr rtl="0"/>
            <a:r>
              <a:rPr lang="ru-RU" noProof="0" dirty="0"/>
              <a:t>Добавить нижний колонтитул</a:t>
            </a:r>
          </a:p>
        </p:txBody>
      </p:sp>
      <p:sp>
        <p:nvSpPr>
          <p:cNvPr id="14" name="Дата 13"/>
          <p:cNvSpPr>
            <a:spLocks noGrp="1"/>
          </p:cNvSpPr>
          <p:nvPr>
            <p:ph type="dt" sz="half" idx="2"/>
          </p:nvPr>
        </p:nvSpPr>
        <p:spPr>
          <a:xfrm>
            <a:off x="8636000" y="6416676"/>
            <a:ext cx="2844800" cy="365125"/>
          </a:xfrm>
          <a:prstGeom prst="rect">
            <a:avLst/>
          </a:prstGeom>
        </p:spPr>
        <p:txBody>
          <a:bodyPr vert="horz" rtlCol="0" anchor="b"/>
          <a:lstStyle>
            <a:lvl1pPr algn="l" eaLnBrk="1" latinLnBrk="0" hangingPunct="1">
              <a:defRPr kumimoji="0" sz="1100">
                <a:solidFill>
                  <a:schemeClr val="tx2"/>
                </a:solidFill>
              </a:defRPr>
            </a:lvl1pPr>
            <a:extLst/>
          </a:lstStyle>
          <a:p>
            <a:pPr rtl="0"/>
            <a:fld id="{E7538B6D-B6E5-4DCD-B94D-91BD9CBDD86F}" type="datetime1">
              <a:rPr lang="ru-RU" noProof="0" smtClean="0"/>
              <a:t>10.12.2024</a:t>
            </a:fld>
            <a:endParaRPr lang="ru-RU" noProof="0" dirty="0"/>
          </a:p>
        </p:txBody>
      </p:sp>
      <p:sp>
        <p:nvSpPr>
          <p:cNvPr id="23" name="Номер слайда 22"/>
          <p:cNvSpPr>
            <a:spLocks noGrp="1"/>
          </p:cNvSpPr>
          <p:nvPr>
            <p:ph type="sldNum" sz="quarter" idx="4"/>
          </p:nvPr>
        </p:nvSpPr>
        <p:spPr>
          <a:xfrm>
            <a:off x="11480800" y="6416676"/>
            <a:ext cx="609600" cy="365125"/>
          </a:xfrm>
          <a:prstGeom prst="rect">
            <a:avLst/>
          </a:prstGeom>
        </p:spPr>
        <p:txBody>
          <a:bodyPr vert="horz" rtlCol="0" anchor="b"/>
          <a:lstStyle>
            <a:lvl1pPr algn="l" eaLnBrk="1" latinLnBrk="0" hangingPunct="1">
              <a:defRPr kumimoji="0" sz="1100">
                <a:solidFill>
                  <a:schemeClr val="tx2"/>
                </a:solidFill>
              </a:defRPr>
            </a:lvl1pPr>
            <a:extLst/>
          </a:lstStyle>
          <a:p>
            <a:pPr rtl="0"/>
            <a:fld id="{401CF334-2D5C-4859-84A6-CA7E6E43FAEB}" type="slidenum">
              <a:rPr lang="ru-RU" noProof="0" smtClean="0"/>
              <a:pPr rtl="0"/>
              <a:t>‹№›</a:t>
            </a:fld>
            <a:endParaRPr lang="ru-RU" noProof="0" dirty="0"/>
          </a:p>
        </p:txBody>
      </p:sp>
    </p:spTree>
    <p:extLst>
      <p:ext uri="{BB962C8B-B14F-4D97-AF65-F5344CB8AC3E}">
        <p14:creationId xmlns:p14="http://schemas.microsoft.com/office/powerpoint/2010/main" val="133806545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spc="-100" baseline="0">
          <a:solidFill>
            <a:schemeClr val="tx2"/>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36072" y="1847088"/>
            <a:ext cx="10363200" cy="1975104"/>
          </a:xfrm>
        </p:spPr>
        <p:txBody>
          <a:bodyPr rtlCol="0"/>
          <a:lstStyle/>
          <a:p>
            <a:pPr rtl="0"/>
            <a:r>
              <a:rPr lang="uk-UA" sz="2800" b="1" cap="all" dirty="0">
                <a:effectLst/>
                <a:latin typeface="Times New Roman" panose="02020603050405020304" pitchFamily="18" charset="0"/>
                <a:ea typeface="Calibri" panose="020F0502020204030204" pitchFamily="34" charset="0"/>
              </a:rPr>
              <a:t>особливості організації підприємницької діяльності на основі впровадження систем автоматизації бізнесу </a:t>
            </a:r>
            <a:endParaRPr lang="ru-RU" sz="2800" dirty="0"/>
          </a:p>
        </p:txBody>
      </p:sp>
      <p:sp>
        <p:nvSpPr>
          <p:cNvPr id="3" name="Подзаголовок 2"/>
          <p:cNvSpPr>
            <a:spLocks noGrp="1"/>
          </p:cNvSpPr>
          <p:nvPr>
            <p:ph type="subTitle" idx="1"/>
          </p:nvPr>
        </p:nvSpPr>
        <p:spPr>
          <a:xfrm>
            <a:off x="1302327" y="338328"/>
            <a:ext cx="10363200" cy="1508760"/>
          </a:xfrm>
        </p:spPr>
        <p:txBody>
          <a:bodyPr rtlCol="0"/>
          <a:lstStyle/>
          <a:p>
            <a:pPr rtl="0"/>
            <a:r>
              <a:rPr lang="uk-UA"/>
              <a:t>Г</a:t>
            </a:r>
            <a:r>
              <a:rPr lang="ru-RU"/>
              <a:t>еков Костянтин Дмитрович ІСТ-21017б</a:t>
            </a:r>
            <a:endParaRPr lang="ru-RU" dirty="0"/>
          </a:p>
        </p:txBody>
      </p:sp>
    </p:spTree>
    <p:extLst>
      <p:ext uri="{BB962C8B-B14F-4D97-AF65-F5344CB8AC3E}">
        <p14:creationId xmlns:p14="http://schemas.microsoft.com/office/powerpoint/2010/main" val="17669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rtlCol="0"/>
          <a:lstStyle/>
          <a:p>
            <a:pPr rtl="0"/>
            <a:endParaRPr lang="ru-RU" dirty="0"/>
          </a:p>
        </p:txBody>
      </p:sp>
      <p:sp>
        <p:nvSpPr>
          <p:cNvPr id="14" name="Объект 13"/>
          <p:cNvSpPr>
            <a:spLocks noGrp="1"/>
          </p:cNvSpPr>
          <p:nvPr>
            <p:ph idx="1"/>
          </p:nvPr>
        </p:nvSpPr>
        <p:spPr/>
        <p:txBody>
          <a:bodyPr rtlCol="0">
            <a:normAutofit fontScale="92500" lnSpcReduction="20000"/>
          </a:bodyPr>
          <a:lstStyle/>
          <a:p>
            <a:pPr indent="0" algn="just">
              <a:lnSpc>
                <a:spcPct val="150000"/>
              </a:lnSpc>
              <a:buNone/>
            </a:pPr>
            <a:r>
              <a:rPr lang="ru-RU"/>
              <a:t>Зазначені налаштування є актуальними, коли передаються матеріали та сировина сторонній організації і потрібно обробити давальницьку схему виробництва, тобто постачається сировина, з неї виробляють потрібний продукт, оформлюють звіт переробника, через якого здійснилось виробництво за давальницькою схемою.</a:t>
            </a:r>
          </a:p>
          <a:p>
            <a:pPr indent="0" algn="just">
              <a:lnSpc>
                <a:spcPct val="150000"/>
              </a:lnSpc>
              <a:buNone/>
            </a:pPr>
            <a:r>
              <a:rPr lang="ru-RU"/>
              <a:t>Вікно налаштувань управління параметрами відображення операцій виробництва.</a:t>
            </a:r>
            <a:endParaRPr lang="ru-RU" dirty="0"/>
          </a:p>
        </p:txBody>
      </p:sp>
    </p:spTree>
    <p:extLst>
      <p:ext uri="{BB962C8B-B14F-4D97-AF65-F5344CB8AC3E}">
        <p14:creationId xmlns:p14="http://schemas.microsoft.com/office/powerpoint/2010/main" val="198633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Місце для вмісту 1">
            <a:extLst>
              <a:ext uri="{FF2B5EF4-FFF2-40B4-BE49-F238E27FC236}">
                <a16:creationId xmlns:a16="http://schemas.microsoft.com/office/drawing/2014/main" id="{3A8827B0-F05F-9AEF-2B7E-27B1B7C4B254}"/>
              </a:ext>
            </a:extLst>
          </p:cNvPr>
          <p:cNvPicPr>
            <a:picLocks noGrp="1" noChangeAspect="1"/>
          </p:cNvPicPr>
          <p:nvPr>
            <p:ph idx="1"/>
          </p:nvPr>
        </p:nvPicPr>
        <p:blipFill rotWithShape="1">
          <a:blip r:embed="rId3"/>
          <a:stretch/>
        </p:blipFill>
        <p:spPr>
          <a:xfrm>
            <a:off x="1361628" y="68262"/>
            <a:ext cx="9468744" cy="6721475"/>
          </a:xfrm>
          <a:prstGeom prst="rect">
            <a:avLst/>
          </a:prstGeom>
          <a:noFill/>
        </p:spPr>
      </p:pic>
    </p:spTree>
    <p:extLst>
      <p:ext uri="{BB962C8B-B14F-4D97-AF65-F5344CB8AC3E}">
        <p14:creationId xmlns:p14="http://schemas.microsoft.com/office/powerpoint/2010/main" val="187071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E230E8A-B3D8-7923-0CBA-95CCEF868327}"/>
              </a:ext>
            </a:extLst>
          </p:cNvPr>
          <p:cNvSpPr>
            <a:spLocks noGrp="1"/>
          </p:cNvSpPr>
          <p:nvPr>
            <p:ph type="title"/>
          </p:nvPr>
        </p:nvSpPr>
        <p:spPr>
          <a:xfrm>
            <a:off x="609600" y="512064"/>
            <a:ext cx="10972800" cy="914400"/>
          </a:xfrm>
        </p:spPr>
        <p:txBody>
          <a:bodyPr/>
          <a:lstStyle/>
          <a:p>
            <a:endParaRPr lang="en-US"/>
          </a:p>
        </p:txBody>
      </p:sp>
      <p:pic>
        <p:nvPicPr>
          <p:cNvPr id="2" name="Рисунок 1">
            <a:extLst>
              <a:ext uri="{FF2B5EF4-FFF2-40B4-BE49-F238E27FC236}">
                <a16:creationId xmlns:a16="http://schemas.microsoft.com/office/drawing/2014/main" id="{78881B62-EB49-05D7-8F7B-8FB4A754C3B1}"/>
              </a:ext>
            </a:extLst>
          </p:cNvPr>
          <p:cNvPicPr>
            <a:picLocks noChangeAspect="1"/>
          </p:cNvPicPr>
          <p:nvPr/>
        </p:nvPicPr>
        <p:blipFill>
          <a:blip r:embed="rId3"/>
          <a:stretch>
            <a:fillRect/>
          </a:stretch>
        </p:blipFill>
        <p:spPr>
          <a:xfrm>
            <a:off x="783054" y="1770502"/>
            <a:ext cx="5056942" cy="4525963"/>
          </a:xfrm>
          <a:prstGeom prst="rect">
            <a:avLst/>
          </a:prstGeom>
          <a:noFill/>
        </p:spPr>
      </p:pic>
      <p:sp>
        <p:nvSpPr>
          <p:cNvPr id="14" name="Объект 13"/>
          <p:cNvSpPr>
            <a:spLocks noGrp="1"/>
          </p:cNvSpPr>
          <p:nvPr>
            <p:ph sz="half" idx="2"/>
          </p:nvPr>
        </p:nvSpPr>
        <p:spPr>
          <a:xfrm>
            <a:off x="6207125" y="1770502"/>
            <a:ext cx="5384800" cy="4525963"/>
          </a:xfrm>
        </p:spPr>
        <p:txBody>
          <a:bodyPr rtlCol="0">
            <a:normAutofit/>
          </a:bodyPr>
          <a:lstStyle/>
          <a:p>
            <a:pPr marL="68580" lvl="0" indent="0" rtl="0">
              <a:lnSpc>
                <a:spcPct val="90000"/>
              </a:lnSpc>
              <a:buNone/>
            </a:pPr>
            <a:r>
              <a:rPr lang="ru-RU" sz="2600"/>
              <a:t>При організації роботи фінансових підрозділів особливу увагу слід приділити налаштуванням платіжного календаря, як окремого робочого місця казначея, де будуть відображатися усі планові надходження грошових коштів, планові оплати, аналізуватися плановий грошовий потік, досліджуватись можливі касові розриви</a:t>
            </a:r>
          </a:p>
        </p:txBody>
      </p:sp>
    </p:spTree>
    <p:extLst>
      <p:ext uri="{BB962C8B-B14F-4D97-AF65-F5344CB8AC3E}">
        <p14:creationId xmlns:p14="http://schemas.microsoft.com/office/powerpoint/2010/main" val="192959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rtlCol="0"/>
          <a:lstStyle/>
          <a:p>
            <a:pPr rtl="0"/>
            <a:endParaRPr lang="ru-RU" dirty="0"/>
          </a:p>
        </p:txBody>
      </p:sp>
      <p:sp>
        <p:nvSpPr>
          <p:cNvPr id="14" name="Объект 13"/>
          <p:cNvSpPr>
            <a:spLocks noGrp="1"/>
          </p:cNvSpPr>
          <p:nvPr>
            <p:ph idx="1"/>
          </p:nvPr>
        </p:nvSpPr>
        <p:spPr/>
        <p:txBody>
          <a:bodyPr rtlCol="0">
            <a:normAutofit fontScale="77500" lnSpcReduction="20000"/>
          </a:bodyPr>
          <a:lstStyle/>
          <a:p>
            <a:pPr marL="68580" lvl="0" indent="0" rtl="0">
              <a:buNone/>
            </a:pPr>
            <a:r>
              <a:rPr lang="ru-RU"/>
              <a:t>  Обов’язково в налаштуваннях слід передбачити можливість використання функції контролю лімітів, що дозволить не використовуючи систему бюджетування, без бюджету руху грошових коштів, з допомогою цих функцій побудувати обмеження використання грошових коштів для системи і організації за певними статтями. Встановлення цих обмежень будуть виконувати сигнальні функції та здійснювати операції контролю. Ці функції казначея допомагають підприємству контролювати свій грошовий потік, тобто розуміти куди і нащо ідуть грошові кошти. В умовах кадрового голоду та обмеженої кількості фахівців зазначеної галузі, автоматичний режим виконання зазначених економіко-фінансових функцій є актуальним, доцільним та ефективним.</a:t>
            </a:r>
          </a:p>
          <a:p>
            <a:pPr marL="68580" lvl="0" indent="0" rtl="0">
              <a:buNone/>
            </a:pPr>
            <a:endParaRPr lang="ru-RU"/>
          </a:p>
          <a:p>
            <a:pPr marL="68580" lvl="0" indent="0" rtl="0">
              <a:buNone/>
            </a:pPr>
            <a:r>
              <a:rPr lang="ru-RU"/>
              <a:t>  Окрему увагу слід приділити дослідженню фінансового результату</a:t>
            </a:r>
            <a:endParaRPr lang="ru-RU" dirty="0"/>
          </a:p>
        </p:txBody>
      </p:sp>
    </p:spTree>
    <p:extLst>
      <p:ext uri="{BB962C8B-B14F-4D97-AF65-F5344CB8AC3E}">
        <p14:creationId xmlns:p14="http://schemas.microsoft.com/office/powerpoint/2010/main" val="36973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BA6984A4-477A-2F3A-3CC0-99803E836D2E}"/>
              </a:ext>
            </a:extLst>
          </p:cNvPr>
          <p:cNvPicPr>
            <a:picLocks noGrp="1" noChangeAspect="1"/>
          </p:cNvPicPr>
          <p:nvPr>
            <p:ph idx="1"/>
          </p:nvPr>
        </p:nvPicPr>
        <p:blipFill rotWithShape="1">
          <a:blip r:embed="rId2"/>
          <a:srcRect t="40945"/>
          <a:stretch/>
        </p:blipFill>
        <p:spPr>
          <a:xfrm>
            <a:off x="0" y="10"/>
            <a:ext cx="12191980" cy="6857990"/>
          </a:xfrm>
          <a:prstGeom prst="rect">
            <a:avLst/>
          </a:prstGeom>
          <a:noFill/>
        </p:spPr>
      </p:pic>
    </p:spTree>
    <p:extLst>
      <p:ext uri="{BB962C8B-B14F-4D97-AF65-F5344CB8AC3E}">
        <p14:creationId xmlns:p14="http://schemas.microsoft.com/office/powerpoint/2010/main" val="100508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4CC153-FD0A-CABC-B206-FFC54CAE0859}"/>
              </a:ext>
            </a:extLst>
          </p:cNvPr>
          <p:cNvSpPr>
            <a:spLocks noGrp="1"/>
          </p:cNvSpPr>
          <p:nvPr>
            <p:ph type="title"/>
          </p:nvPr>
        </p:nvSpPr>
        <p:spPr>
          <a:xfrm>
            <a:off x="609600" y="512064"/>
            <a:ext cx="10972800" cy="914400"/>
          </a:xfrm>
        </p:spPr>
        <p:txBody>
          <a:bodyPr/>
          <a:lstStyle/>
          <a:p>
            <a:endParaRPr lang="en-US"/>
          </a:p>
        </p:txBody>
      </p:sp>
      <p:pic>
        <p:nvPicPr>
          <p:cNvPr id="4" name="Рисунок 3">
            <a:extLst>
              <a:ext uri="{FF2B5EF4-FFF2-40B4-BE49-F238E27FC236}">
                <a16:creationId xmlns:a16="http://schemas.microsoft.com/office/drawing/2014/main" id="{DE313FC8-2539-831E-1068-9BC3C6E2823C}"/>
              </a:ext>
            </a:extLst>
          </p:cNvPr>
          <p:cNvPicPr>
            <a:picLocks noChangeAspect="1"/>
          </p:cNvPicPr>
          <p:nvPr/>
        </p:nvPicPr>
        <p:blipFill>
          <a:blip r:embed="rId2"/>
          <a:stretch>
            <a:fillRect/>
          </a:stretch>
        </p:blipFill>
        <p:spPr>
          <a:xfrm>
            <a:off x="810993" y="1770502"/>
            <a:ext cx="5001064" cy="4525963"/>
          </a:xfrm>
          <a:prstGeom prst="rect">
            <a:avLst/>
          </a:prstGeom>
          <a:noFill/>
        </p:spPr>
      </p:pic>
      <p:sp>
        <p:nvSpPr>
          <p:cNvPr id="3" name="Місце для вмісту 2">
            <a:extLst>
              <a:ext uri="{FF2B5EF4-FFF2-40B4-BE49-F238E27FC236}">
                <a16:creationId xmlns:a16="http://schemas.microsoft.com/office/drawing/2014/main" id="{E3519EA6-7227-68D2-7E8D-35BA51D35B73}"/>
              </a:ext>
            </a:extLst>
          </p:cNvPr>
          <p:cNvSpPr>
            <a:spLocks noGrp="1"/>
          </p:cNvSpPr>
          <p:nvPr>
            <p:ph sz="half" idx="2"/>
          </p:nvPr>
        </p:nvSpPr>
        <p:spPr>
          <a:xfrm>
            <a:off x="6207125" y="1770502"/>
            <a:ext cx="5384800" cy="4525963"/>
          </a:xfrm>
        </p:spPr>
        <p:txBody>
          <a:bodyPr>
            <a:normAutofit fontScale="92500" lnSpcReduction="10000"/>
          </a:bodyPr>
          <a:lstStyle/>
          <a:p>
            <a:pPr marL="68580" indent="0">
              <a:lnSpc>
                <a:spcPct val="90000"/>
              </a:lnSpc>
              <a:buNone/>
            </a:pPr>
            <a:r>
              <a:rPr lang="uk-UA" sz="1800">
                <a:effectLst/>
              </a:rPr>
              <a:t>  Вивчаючи існуючі варіанти розподілу виробничих статей витрат, слід дослідити розподіл: по підрозділах і випусках за правилами (повністю автоматичне, наприклад, пропорційно кількості співробітників; по підрозділах вручну, по випусках за правилами (напівавтоматичний варіант розподілу, коли вказується які суми на який підрозділ відносяться; по випусках за правилом у межах одного підрозділу – сума по випусках розподілиться за правилом, але в одному підрозділі; по випусках за правилом (по всіх підрозділах) – автоматичний розподіл, але розподіл здійснюється по всіх випусках, за всіма виробничими підрозділами, але за певним правилом; по випусках вручну (по всіх підрозділах) </a:t>
            </a:r>
          </a:p>
          <a:p>
            <a:pPr marL="68580" indent="0">
              <a:lnSpc>
                <a:spcPct val="90000"/>
              </a:lnSpc>
              <a:buNone/>
            </a:pPr>
            <a:endParaRPr lang="uk-UA" sz="1800">
              <a:latin typeface="Times New Roman" panose="02020603050405020304" pitchFamily="18" charset="0"/>
              <a:ea typeface="Times New Roman" panose="02020603050405020304" pitchFamily="18" charset="0"/>
            </a:endParaRPr>
          </a:p>
          <a:p>
            <a:pPr marL="68580" indent="0">
              <a:lnSpc>
                <a:spcPct val="90000"/>
              </a:lnSpc>
              <a:buNone/>
            </a:pPr>
            <a:r>
              <a:rPr lang="uk-UA" sz="1800">
                <a:effectLst/>
                <a:latin typeface="Times New Roman" panose="02020603050405020304" pitchFamily="18" charset="0"/>
                <a:ea typeface="Times New Roman" panose="02020603050405020304" pitchFamily="18" charset="0"/>
              </a:rPr>
              <a:t>Інструменти дослідження номенклатури, а саме динаміка продажів товарів</a:t>
            </a:r>
            <a:endParaRPr lang="ru-RU" sz="1800"/>
          </a:p>
        </p:txBody>
      </p:sp>
    </p:spTree>
    <p:extLst>
      <p:ext uri="{BB962C8B-B14F-4D97-AF65-F5344CB8AC3E}">
        <p14:creationId xmlns:p14="http://schemas.microsoft.com/office/powerpoint/2010/main" val="168920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7468CD-5624-1ADD-3A84-EDE4EDF1D703}"/>
              </a:ext>
            </a:extLst>
          </p:cNvPr>
          <p:cNvSpPr>
            <a:spLocks noGrp="1"/>
          </p:cNvSpPr>
          <p:nvPr>
            <p:ph type="title"/>
          </p:nvPr>
        </p:nvSpPr>
        <p:spPr>
          <a:xfrm>
            <a:off x="609600" y="512064"/>
            <a:ext cx="10972800" cy="914400"/>
          </a:xfrm>
        </p:spPr>
        <p:txBody>
          <a:bodyPr anchor="t">
            <a:normAutofit/>
          </a:bodyPr>
          <a:lstStyle/>
          <a:p>
            <a:pPr>
              <a:lnSpc>
                <a:spcPct val="90000"/>
              </a:lnSpc>
            </a:pPr>
            <a:r>
              <a:rPr lang="uk-UA" sz="1900" b="1" kern="0" cap="all">
                <a:effectLst/>
              </a:rPr>
              <a:t>Основні засади роботи у </a:t>
            </a:r>
            <a:r>
              <a:rPr lang="en-US" sz="1900" b="1" kern="0" cap="all">
                <a:effectLst/>
              </a:rPr>
              <a:t>Business Automation Software</a:t>
            </a:r>
            <a:r>
              <a:rPr lang="uk-UA" sz="1900" b="1" kern="0" cap="all">
                <a:effectLst/>
              </a:rPr>
              <a:t> “Комплексне управління підприємством”</a:t>
            </a:r>
            <a:r>
              <a:rPr lang="ru-RU" sz="1900" b="1" kern="0">
                <a:effectLst/>
              </a:rPr>
              <a:t/>
            </a:r>
            <a:br>
              <a:rPr lang="ru-RU" sz="1900" b="1" kern="0">
                <a:effectLst/>
              </a:rPr>
            </a:br>
            <a:endParaRPr lang="ru-RU" sz="1900"/>
          </a:p>
        </p:txBody>
      </p:sp>
      <p:pic>
        <p:nvPicPr>
          <p:cNvPr id="4" name="Рисунок 3">
            <a:extLst>
              <a:ext uri="{FF2B5EF4-FFF2-40B4-BE49-F238E27FC236}">
                <a16:creationId xmlns:a16="http://schemas.microsoft.com/office/drawing/2014/main" id="{38C6BD00-A55F-B86B-3781-17362B083E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19125" y="3245956"/>
            <a:ext cx="5384800" cy="1575054"/>
          </a:xfrm>
          <a:prstGeom prst="rect">
            <a:avLst/>
          </a:prstGeom>
          <a:noFill/>
          <a:ln>
            <a:noFill/>
          </a:ln>
        </p:spPr>
      </p:pic>
      <p:sp>
        <p:nvSpPr>
          <p:cNvPr id="3" name="Місце для вмісту 2">
            <a:extLst>
              <a:ext uri="{FF2B5EF4-FFF2-40B4-BE49-F238E27FC236}">
                <a16:creationId xmlns:a16="http://schemas.microsoft.com/office/drawing/2014/main" id="{E3519EA6-7227-68D2-7E8D-35BA51D35B73}"/>
              </a:ext>
            </a:extLst>
          </p:cNvPr>
          <p:cNvSpPr>
            <a:spLocks noGrp="1"/>
          </p:cNvSpPr>
          <p:nvPr>
            <p:ph sz="half" idx="2"/>
          </p:nvPr>
        </p:nvSpPr>
        <p:spPr>
          <a:xfrm>
            <a:off x="6207125" y="1770502"/>
            <a:ext cx="5384800" cy="4525963"/>
          </a:xfrm>
        </p:spPr>
        <p:txBody>
          <a:bodyPr>
            <a:normAutofit lnSpcReduction="10000"/>
          </a:bodyPr>
          <a:lstStyle/>
          <a:p>
            <a:pPr marL="68580" indent="0">
              <a:lnSpc>
                <a:spcPct val="90000"/>
              </a:lnSpc>
              <a:buNone/>
            </a:pPr>
            <a:r>
              <a:rPr lang="ru-RU" sz="1800"/>
              <a:t>  Здійснення підприємницької діяльності в різних галузях відновлюваного господарства, спрямованих на різні напрями і сфери проведення діяльності, зумовить прискорення розвитку і результативності, дозволить подолати перехідний період з мінімальними втратами і без того обмежених фінансових і кадрових ресурсів та дозволить пришвидшити повернення деокупованих територій до довоєнних показників ефективності ведення бізнесу.</a:t>
            </a:r>
            <a:r>
              <a:rPr lang="uk-UA" sz="1800">
                <a:effectLst/>
              </a:rPr>
              <a:t> </a:t>
            </a:r>
          </a:p>
          <a:p>
            <a:pPr marL="68580" indent="0">
              <a:lnSpc>
                <a:spcPct val="90000"/>
              </a:lnSpc>
              <a:buNone/>
            </a:pPr>
            <a:r>
              <a:rPr lang="uk-UA" sz="1800">
                <a:effectLst/>
              </a:rPr>
              <a:t>  Для списання витрат матеріалів на випуск продукції, слід перейти у розділ «Виробництво» «Виробничі витрати» підрозділ «Списання витрат на випуск». Вказавши організацію для якої використовується система автоматизації бізнесу, слід візуалізувати випущену продукцію та її кількість </a:t>
            </a:r>
            <a:endParaRPr lang="ru-RU" sz="1800"/>
          </a:p>
        </p:txBody>
      </p:sp>
    </p:spTree>
    <p:extLst>
      <p:ext uri="{BB962C8B-B14F-4D97-AF65-F5344CB8AC3E}">
        <p14:creationId xmlns:p14="http://schemas.microsoft.com/office/powerpoint/2010/main" val="43139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3519EA6-7227-68D2-7E8D-35BA51D35B73}"/>
              </a:ext>
            </a:extLst>
          </p:cNvPr>
          <p:cNvSpPr>
            <a:spLocks noGrp="1"/>
          </p:cNvSpPr>
          <p:nvPr>
            <p:ph type="title"/>
          </p:nvPr>
        </p:nvSpPr>
        <p:spPr>
          <a:xfrm>
            <a:off x="1219200" y="512064"/>
            <a:ext cx="10363200" cy="914400"/>
          </a:xfrm>
        </p:spPr>
        <p:txBody>
          <a:bodyPr anchor="t">
            <a:normAutofit/>
          </a:bodyPr>
          <a:lstStyle/>
          <a:p>
            <a:pPr>
              <a:lnSpc>
                <a:spcPct val="90000"/>
              </a:lnSpc>
            </a:pPr>
            <a:r>
              <a:rPr lang="uk-UA" sz="1900">
                <a:effectLst/>
              </a:rPr>
              <a:t>Кількість матеріалів, яка за нормативами використовується для випуску продукції наведена на закладці «Матеріали та роботи» вікна-форми «Списання витрат на випуск (створення)»</a:t>
            </a:r>
            <a:endParaRPr lang="ru-RU" sz="1900"/>
          </a:p>
        </p:txBody>
      </p:sp>
      <p:pic>
        <p:nvPicPr>
          <p:cNvPr id="4" name="Рисунок 3">
            <a:extLst>
              <a:ext uri="{FF2B5EF4-FFF2-40B4-BE49-F238E27FC236}">
                <a16:creationId xmlns:a16="http://schemas.microsoft.com/office/drawing/2014/main" id="{11042732-D275-EC62-7A05-E4F21DB15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219200" y="2735298"/>
            <a:ext cx="10363200" cy="2668524"/>
          </a:xfrm>
          <a:prstGeom prst="rect">
            <a:avLst/>
          </a:prstGeom>
          <a:noFill/>
          <a:ln>
            <a:noFill/>
          </a:ln>
        </p:spPr>
      </p:pic>
    </p:spTree>
    <p:extLst>
      <p:ext uri="{BB962C8B-B14F-4D97-AF65-F5344CB8AC3E}">
        <p14:creationId xmlns:p14="http://schemas.microsoft.com/office/powerpoint/2010/main" val="197764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7468CD-5624-1ADD-3A84-EDE4EDF1D703}"/>
              </a:ext>
            </a:extLst>
          </p:cNvPr>
          <p:cNvSpPr>
            <a:spLocks noGrp="1"/>
          </p:cNvSpPr>
          <p:nvPr>
            <p:ph type="title"/>
          </p:nvPr>
        </p:nvSpPr>
        <p:spPr/>
        <p:txBody>
          <a:bodyPr/>
          <a:lstStyle/>
          <a:p>
            <a:r>
              <a:rPr lang="uk-UA" sz="2000">
                <a:effectLst/>
                <a:latin typeface="Times New Roman" panose="02020603050405020304" pitchFamily="18" charset="0"/>
                <a:ea typeface="Times New Roman" panose="02020603050405020304" pitchFamily="18" charset="0"/>
              </a:rPr>
              <a:t>Основне завдання на даному етапі полягає у відображенні фактичного споживання матеріалів на випуск продукції та врахуванні усіх видів робіт щодо випуску у розділі «Трудовитрати» </a:t>
            </a:r>
            <a:r>
              <a:rPr lang="ru-RU" sz="2000" b="1"/>
              <a:t/>
            </a:r>
            <a:br>
              <a:rPr lang="ru-RU" sz="2000" b="1"/>
            </a:br>
            <a:endParaRPr lang="ru-RU" sz="2000"/>
          </a:p>
        </p:txBody>
      </p:sp>
      <p:pic>
        <p:nvPicPr>
          <p:cNvPr id="5" name="Рисунок 4">
            <a:extLst>
              <a:ext uri="{FF2B5EF4-FFF2-40B4-BE49-F238E27FC236}">
                <a16:creationId xmlns:a16="http://schemas.microsoft.com/office/drawing/2014/main" id="{A100ED95-BA9D-7CC7-D81B-D178D6DEB7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440" y="1541308"/>
            <a:ext cx="11706560" cy="1713125"/>
          </a:xfrm>
          <a:prstGeom prst="rect">
            <a:avLst/>
          </a:prstGeom>
          <a:noFill/>
          <a:ln>
            <a:noFill/>
          </a:ln>
        </p:spPr>
      </p:pic>
    </p:spTree>
    <p:extLst>
      <p:ext uri="{BB962C8B-B14F-4D97-AF65-F5344CB8AC3E}">
        <p14:creationId xmlns:p14="http://schemas.microsoft.com/office/powerpoint/2010/main" val="198084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3519EA6-7227-68D2-7E8D-35BA51D35B73}"/>
              </a:ext>
            </a:extLst>
          </p:cNvPr>
          <p:cNvSpPr>
            <a:spLocks noGrp="1"/>
          </p:cNvSpPr>
          <p:nvPr>
            <p:ph type="title"/>
          </p:nvPr>
        </p:nvSpPr>
        <p:spPr>
          <a:xfrm>
            <a:off x="1219200" y="512064"/>
            <a:ext cx="10363200" cy="914400"/>
          </a:xfrm>
        </p:spPr>
        <p:txBody>
          <a:bodyPr anchor="t">
            <a:normAutofit/>
          </a:bodyPr>
          <a:lstStyle/>
          <a:p>
            <a:pPr>
              <a:lnSpc>
                <a:spcPct val="90000"/>
              </a:lnSpc>
            </a:pPr>
            <a:r>
              <a:rPr lang="uk-UA" sz="1900">
                <a:effectLst/>
              </a:rPr>
              <a:t>Генеруючи звіт «Рух матеріалів і робіт у виробництві» відслідковуємо фактичне споживання матеріалів і робіт та аналізуємо можливі відхилення від нормативних значень</a:t>
            </a:r>
            <a:endParaRPr lang="ru-RU" sz="1900"/>
          </a:p>
        </p:txBody>
      </p:sp>
      <p:pic>
        <p:nvPicPr>
          <p:cNvPr id="4" name="Рисунок 3">
            <a:extLst>
              <a:ext uri="{FF2B5EF4-FFF2-40B4-BE49-F238E27FC236}">
                <a16:creationId xmlns:a16="http://schemas.microsoft.com/office/drawing/2014/main" id="{5309D461-AC9A-5912-01DE-12126C242B83}"/>
              </a:ext>
            </a:extLst>
          </p:cNvPr>
          <p:cNvPicPr>
            <a:picLocks noChangeAspect="1"/>
          </p:cNvPicPr>
          <p:nvPr/>
        </p:nvPicPr>
        <p:blipFill rotWithShape="1">
          <a:blip r:embed="rId2">
            <a:extLst>
              <a:ext uri="{28A0092B-C50C-407E-A947-70E740481C1C}">
                <a14:useLocalDpi xmlns:a14="http://schemas.microsoft.com/office/drawing/2010/main" val="0"/>
              </a:ext>
            </a:extLst>
          </a:blip>
          <a:srcRect t="1961"/>
          <a:stretch/>
        </p:blipFill>
        <p:spPr bwMode="auto">
          <a:xfrm>
            <a:off x="1219200" y="1783560"/>
            <a:ext cx="10363200" cy="4572000"/>
          </a:xfrm>
          <a:prstGeom prst="rect">
            <a:avLst/>
          </a:prstGeom>
          <a:noFill/>
          <a:ln>
            <a:noFill/>
          </a:ln>
        </p:spPr>
      </p:pic>
    </p:spTree>
    <p:extLst>
      <p:ext uri="{BB962C8B-B14F-4D97-AF65-F5344CB8AC3E}">
        <p14:creationId xmlns:p14="http://schemas.microsoft.com/office/powerpoint/2010/main" val="318237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609600" y="512064"/>
            <a:ext cx="10972800" cy="914400"/>
          </a:xfrm>
        </p:spPr>
        <p:txBody>
          <a:bodyPr rtlCol="0" anchor="t">
            <a:normAutofit/>
          </a:bodyPr>
          <a:lstStyle/>
          <a:p>
            <a:pPr rtl="0"/>
            <a:r>
              <a:rPr lang="uk-UA" kern="100">
                <a:effectLst/>
              </a:rPr>
              <a:t>Післявоєнна відбудова України</a:t>
            </a:r>
            <a:endParaRPr lang="ru-RU"/>
          </a:p>
        </p:txBody>
      </p:sp>
      <p:pic>
        <p:nvPicPr>
          <p:cNvPr id="1026" name="Picture 2" descr="ПОВОЄННА ВІДБУДОВА В УКРАЇНІ | Презентація. Історія України">
            <a:extLst>
              <a:ext uri="{FF2B5EF4-FFF2-40B4-BE49-F238E27FC236}">
                <a16:creationId xmlns:a16="http://schemas.microsoft.com/office/drawing/2014/main" id="{5790ED7C-E56F-8200-D6E3-F775EF292DEE}"/>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19985" r="17552" b="-1"/>
          <a:stretch/>
        </p:blipFill>
        <p:spPr bwMode="auto">
          <a:xfrm>
            <a:off x="619125" y="1770502"/>
            <a:ext cx="5384800" cy="4525963"/>
          </a:xfrm>
          <a:prstGeom prst="rect">
            <a:avLst/>
          </a:prstGeom>
          <a:solidFill>
            <a:srgbClr val="FFFFFF"/>
          </a:solidFill>
          <a:extLst/>
        </p:spPr>
      </p:pic>
      <p:sp>
        <p:nvSpPr>
          <p:cNvPr id="1031" name="Content Placeholder 3">
            <a:extLst>
              <a:ext uri="{FF2B5EF4-FFF2-40B4-BE49-F238E27FC236}">
                <a16:creationId xmlns:a16="http://schemas.microsoft.com/office/drawing/2014/main" id="{504D1D47-4A11-128B-F9E3-107E57064955}"/>
              </a:ext>
            </a:extLst>
          </p:cNvPr>
          <p:cNvSpPr>
            <a:spLocks noGrp="1"/>
          </p:cNvSpPr>
          <p:nvPr>
            <p:ph sz="half" idx="2"/>
          </p:nvPr>
        </p:nvSpPr>
        <p:spPr>
          <a:xfrm>
            <a:off x="6207125" y="1770502"/>
            <a:ext cx="5384800" cy="4525963"/>
          </a:xfrm>
        </p:spPr>
        <p:txBody>
          <a:bodyPr/>
          <a:lstStyle/>
          <a:p>
            <a:pPr marL="68580" indent="0">
              <a:buNone/>
            </a:pPr>
            <a:r>
              <a:rPr lang="uk-UA" sz="1800" kern="100">
                <a:effectLst/>
                <a:latin typeface="Times New Roman" panose="02020603050405020304" pitchFamily="18" charset="0"/>
                <a:ea typeface="Noto Serif CJK SC"/>
              </a:rPr>
              <a:t>  Післявоєнна відбудова України потребуватиме повернення економіки від військових потреб до потреб бізнесів і економіки в цілому. Безповоротнім і вхідним впливом у цій ситуації є повне руйнування цивільного, індустріального, аграрного, інфраструктурного, кадрового, фінансового, тощо загалом будь-якого сегменту резерву Східних областей України і Республіки Крим. Тобто є в наявності повне знищення країною-агресоркою росією всіх елементів життя, приладобудівної, лісозаготівельній та лісообробної промисловості, лісного та мисливського господарств, сільського господарства, житлового і соціального фонду на окупованих територіях, яка залишила після себе вижену і заміновану багатьма шарами землю.</a:t>
            </a:r>
            <a:endParaRPr lang="en-US"/>
          </a:p>
        </p:txBody>
      </p:sp>
    </p:spTree>
    <p:extLst>
      <p:ext uri="{BB962C8B-B14F-4D97-AF65-F5344CB8AC3E}">
        <p14:creationId xmlns:p14="http://schemas.microsoft.com/office/powerpoint/2010/main" val="240931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3519EA6-7227-68D2-7E8D-35BA51D35B73}"/>
              </a:ext>
            </a:extLst>
          </p:cNvPr>
          <p:cNvSpPr>
            <a:spLocks noGrp="1"/>
          </p:cNvSpPr>
          <p:nvPr>
            <p:ph type="body" idx="2"/>
          </p:nvPr>
        </p:nvSpPr>
        <p:spPr>
          <a:xfrm>
            <a:off x="914400" y="1435100"/>
            <a:ext cx="3352800" cy="4572000"/>
          </a:xfrm>
        </p:spPr>
        <p:txBody>
          <a:bodyPr>
            <a:normAutofit/>
          </a:bodyPr>
          <a:lstStyle/>
          <a:p>
            <a:pPr>
              <a:lnSpc>
                <a:spcPct val="90000"/>
              </a:lnSpc>
            </a:pPr>
            <a:r>
              <a:rPr lang="uk-UA" sz="1700">
                <a:effectLst/>
              </a:rPr>
              <a:t>  Після аналізу відхилень у споживанні від нормативів (за відсутністю), слід списати витрати на випуск. На закладці «Матеріали та роботи» підтягнулись нормативи для відповідних матеріалів і робіт, а трудовитрати визначаються автоматично у відповідності до технологічного регламенту і введеної моделі виробництва.          Далі треба перейти у звіт «Рух матеріалів і робіт у  виробництві» та сформувати оновлений варіант звіту після виконання зазначених операцій </a:t>
            </a:r>
            <a:endParaRPr lang="ru-RU" sz="1700"/>
          </a:p>
        </p:txBody>
      </p:sp>
      <p:pic>
        <p:nvPicPr>
          <p:cNvPr id="4" name="Рисунок 3">
            <a:extLst>
              <a:ext uri="{FF2B5EF4-FFF2-40B4-BE49-F238E27FC236}">
                <a16:creationId xmlns:a16="http://schemas.microsoft.com/office/drawing/2014/main" id="{FBC035BF-526D-8A65-E9EB-967F7191A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758612" y="1536192"/>
            <a:ext cx="7315200" cy="3785616"/>
          </a:xfrm>
          <a:prstGeom prst="rect">
            <a:avLst/>
          </a:prstGeom>
          <a:noFill/>
          <a:ln>
            <a:noFill/>
          </a:ln>
        </p:spPr>
      </p:pic>
    </p:spTree>
    <p:extLst>
      <p:ext uri="{BB962C8B-B14F-4D97-AF65-F5344CB8AC3E}">
        <p14:creationId xmlns:p14="http://schemas.microsoft.com/office/powerpoint/2010/main" val="195474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609600" y="512064"/>
            <a:ext cx="10972800" cy="914400"/>
          </a:xfrm>
        </p:spPr>
        <p:txBody>
          <a:bodyPr rtlCol="0" anchor="t">
            <a:normAutofit/>
          </a:bodyPr>
          <a:lstStyle/>
          <a:p>
            <a:pPr>
              <a:lnSpc>
                <a:spcPct val="90000"/>
              </a:lnSpc>
            </a:pPr>
            <a:r>
              <a:rPr lang="uk-UA" sz="2200" b="1" kern="0" cap="all">
                <a:effectLst/>
              </a:rPr>
              <a:t>організація підприємницької діяльності в деокупованих регіонах</a:t>
            </a:r>
            <a:r>
              <a:rPr lang="ru-RU" sz="2200" b="1" kern="0">
                <a:effectLst/>
              </a:rPr>
              <a:t/>
            </a:r>
            <a:br>
              <a:rPr lang="ru-RU" sz="2200" b="1" kern="0">
                <a:effectLst/>
              </a:rPr>
            </a:br>
            <a:endParaRPr lang="ru-RU" sz="2200"/>
          </a:p>
        </p:txBody>
      </p:sp>
      <p:pic>
        <p:nvPicPr>
          <p:cNvPr id="2050" name="Picture 2" descr="10 перспективних напрямів бізнесу під час війни">
            <a:extLst>
              <a:ext uri="{FF2B5EF4-FFF2-40B4-BE49-F238E27FC236}">
                <a16:creationId xmlns:a16="http://schemas.microsoft.com/office/drawing/2014/main" id="{E085A58B-688F-5D45-B167-89E55A50FC8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426" r="18187" b="-1"/>
          <a:stretch/>
        </p:blipFill>
        <p:spPr bwMode="auto">
          <a:xfrm>
            <a:off x="619125" y="1770502"/>
            <a:ext cx="5384800" cy="4525963"/>
          </a:xfrm>
          <a:prstGeom prst="rect">
            <a:avLst/>
          </a:prstGeom>
          <a:solidFill>
            <a:srgbClr val="FFFFFF"/>
          </a:solidFill>
          <a:extLst/>
        </p:spPr>
      </p:pic>
      <p:sp>
        <p:nvSpPr>
          <p:cNvPr id="14" name="Объект 13"/>
          <p:cNvSpPr>
            <a:spLocks noGrp="1"/>
          </p:cNvSpPr>
          <p:nvPr>
            <p:ph sz="half" idx="2"/>
          </p:nvPr>
        </p:nvSpPr>
        <p:spPr>
          <a:xfrm>
            <a:off x="6207125" y="1770502"/>
            <a:ext cx="5384800" cy="4525963"/>
          </a:xfrm>
        </p:spPr>
        <p:txBody>
          <a:bodyPr rtlCol="0">
            <a:normAutofit/>
          </a:bodyPr>
          <a:lstStyle/>
          <a:p>
            <a:pPr indent="0">
              <a:lnSpc>
                <a:spcPct val="90000"/>
              </a:lnSpc>
              <a:buNone/>
            </a:pPr>
            <a:r>
              <a:rPr lang="uk-UA" sz="1300">
                <a:effectLst/>
              </a:rPr>
              <a:t>Напрями бізнесу (бізнес-процеси):</a:t>
            </a:r>
            <a:endParaRPr lang="ru-RU" sz="1300">
              <a:effectLst/>
            </a:endParaRPr>
          </a:p>
          <a:p>
            <a:pPr marL="342900" lvl="0" indent="-342900">
              <a:lnSpc>
                <a:spcPct val="90000"/>
              </a:lnSpc>
              <a:buFont typeface="+mj-lt"/>
              <a:buAutoNum type="arabicPeriod"/>
            </a:pPr>
            <a:r>
              <a:rPr lang="uk-UA" sz="1300">
                <a:effectLst/>
              </a:rPr>
              <a:t>Заготівля та обробка деревини.</a:t>
            </a:r>
            <a:endParaRPr lang="ru-RU" sz="1300">
              <a:effectLst/>
            </a:endParaRPr>
          </a:p>
          <a:p>
            <a:pPr marL="342900" lvl="0" indent="-342900">
              <a:lnSpc>
                <a:spcPct val="90000"/>
              </a:lnSpc>
              <a:buFont typeface="+mj-lt"/>
              <a:buAutoNum type="arabicPeriod"/>
            </a:pPr>
            <a:r>
              <a:rPr lang="uk-UA" sz="1300">
                <a:effectLst/>
              </a:rPr>
              <a:t>Переробка деревини та продуктів рослинництва на продукти біопалива.</a:t>
            </a:r>
            <a:endParaRPr lang="ru-RU" sz="1300">
              <a:effectLst/>
            </a:endParaRPr>
          </a:p>
          <a:p>
            <a:pPr indent="457200">
              <a:lnSpc>
                <a:spcPct val="90000"/>
              </a:lnSpc>
            </a:pPr>
            <a:r>
              <a:rPr lang="uk-UA" sz="1300">
                <a:effectLst/>
              </a:rPr>
              <a:t>3. Вирощування, збирання та переробка сільськогосподарської та лісогосподарської продукції .</a:t>
            </a:r>
            <a:endParaRPr lang="ru-RU" sz="1300">
              <a:effectLst/>
            </a:endParaRPr>
          </a:p>
          <a:p>
            <a:pPr indent="457200">
              <a:lnSpc>
                <a:spcPct val="90000"/>
              </a:lnSpc>
            </a:pPr>
            <a:r>
              <a:rPr lang="uk-UA" sz="1300">
                <a:effectLst/>
              </a:rPr>
              <a:t>4. Виробництво теплиць.</a:t>
            </a:r>
            <a:endParaRPr lang="ru-RU" sz="1300">
              <a:effectLst/>
            </a:endParaRPr>
          </a:p>
          <a:p>
            <a:pPr indent="457200">
              <a:lnSpc>
                <a:spcPct val="90000"/>
              </a:lnSpc>
            </a:pPr>
            <a:r>
              <a:rPr lang="uk-UA" sz="1300">
                <a:effectLst/>
              </a:rPr>
              <a:t>5. Буріння свердловин (моніторінг забруднень, глибина та первинний аналіз).</a:t>
            </a:r>
            <a:endParaRPr lang="ru-RU" sz="1300">
              <a:effectLst/>
            </a:endParaRPr>
          </a:p>
          <a:p>
            <a:pPr indent="457200">
              <a:lnSpc>
                <a:spcPct val="90000"/>
              </a:lnSpc>
            </a:pPr>
            <a:r>
              <a:rPr lang="uk-UA" sz="1300">
                <a:effectLst/>
              </a:rPr>
              <a:t>6. Електроніка (клімат-контроль, полив, провітрювання, захист рослин, охорона, спостереження, догляд, прогнозування погодних умов, забезпечення оптимальної витрати матеріальних ресурсів з наступним переходом на смарт-інтелектуальну-теплицю).</a:t>
            </a:r>
            <a:endParaRPr lang="ru-RU" sz="1300">
              <a:effectLst/>
            </a:endParaRPr>
          </a:p>
          <a:p>
            <a:pPr indent="457200">
              <a:lnSpc>
                <a:spcPct val="90000"/>
              </a:lnSpc>
            </a:pPr>
            <a:r>
              <a:rPr lang="uk-UA" sz="1300">
                <a:effectLst/>
              </a:rPr>
              <a:t>7. Торгівля.</a:t>
            </a:r>
            <a:endParaRPr lang="ru-RU" sz="1300">
              <a:effectLst/>
            </a:endParaRPr>
          </a:p>
          <a:p>
            <a:pPr indent="457200">
              <a:lnSpc>
                <a:spcPct val="90000"/>
              </a:lnSpc>
            </a:pPr>
            <a:r>
              <a:rPr lang="uk-UA" sz="1300">
                <a:effectLst/>
              </a:rPr>
              <a:t>8. Звітність, результати діяльності, операційна діяльність.</a:t>
            </a:r>
            <a:endParaRPr lang="ru-RU" sz="1300">
              <a:effectLst/>
            </a:endParaRPr>
          </a:p>
          <a:p>
            <a:pPr indent="457200">
              <a:lnSpc>
                <a:spcPct val="90000"/>
              </a:lnSpc>
            </a:pPr>
            <a:r>
              <a:rPr lang="uk-UA" sz="1300">
                <a:effectLst/>
              </a:rPr>
              <a:t>9. Робота з персоналом.</a:t>
            </a:r>
            <a:endParaRPr lang="ru-RU" sz="1300">
              <a:effectLst/>
            </a:endParaRPr>
          </a:p>
          <a:p>
            <a:pPr lvl="0" rtl="0">
              <a:lnSpc>
                <a:spcPct val="90000"/>
              </a:lnSpc>
            </a:pPr>
            <a:endParaRPr lang="ru-RU" sz="1300"/>
          </a:p>
        </p:txBody>
      </p:sp>
    </p:spTree>
    <p:extLst>
      <p:ext uri="{BB962C8B-B14F-4D97-AF65-F5344CB8AC3E}">
        <p14:creationId xmlns:p14="http://schemas.microsoft.com/office/powerpoint/2010/main" val="27746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609600" y="512064"/>
            <a:ext cx="10972800" cy="914400"/>
          </a:xfrm>
        </p:spPr>
        <p:txBody>
          <a:bodyPr rtlCol="0" anchor="t">
            <a:normAutofit/>
          </a:bodyPr>
          <a:lstStyle/>
          <a:p>
            <a:pPr>
              <a:lnSpc>
                <a:spcPct val="90000"/>
              </a:lnSpc>
            </a:pPr>
            <a:r>
              <a:rPr lang="uk-UA" sz="2800" b="1" kern="0">
                <a:effectLst/>
              </a:rPr>
              <a:t>Придбання </a:t>
            </a:r>
            <a:r>
              <a:rPr lang="en-US" sz="2800" b="1" kern="0">
                <a:effectLst/>
              </a:rPr>
              <a:t>ERP</a:t>
            </a:r>
            <a:r>
              <a:rPr lang="uk-UA" sz="2800" b="1" kern="0">
                <a:effectLst/>
              </a:rPr>
              <a:t>-системи</a:t>
            </a:r>
            <a:r>
              <a:rPr lang="ru-RU" sz="2800" b="1" kern="0">
                <a:effectLst/>
              </a:rPr>
              <a:t/>
            </a:r>
            <a:br>
              <a:rPr lang="ru-RU" sz="2800" b="1" kern="0">
                <a:effectLst/>
              </a:rPr>
            </a:br>
            <a:endParaRPr lang="ru-RU" sz="2800"/>
          </a:p>
        </p:txBody>
      </p:sp>
      <p:pic>
        <p:nvPicPr>
          <p:cNvPr id="3074" name="Picture 2" descr="ERP-система - что это такое: чем отличается от CMS, кому нужна,  преимущества и недостатки ЕРП-систем — modulkassa.ru">
            <a:extLst>
              <a:ext uri="{FF2B5EF4-FFF2-40B4-BE49-F238E27FC236}">
                <a16:creationId xmlns:a16="http://schemas.microsoft.com/office/drawing/2014/main" id="{CA57DBE8-2812-2B36-1906-CF6142F587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9125" y="2599868"/>
            <a:ext cx="5384800" cy="2867231"/>
          </a:xfrm>
          <a:prstGeom prst="rect">
            <a:avLst/>
          </a:prstGeom>
          <a:solidFill>
            <a:srgbClr val="FFFFFF"/>
          </a:solidFill>
          <a:extLst/>
        </p:spPr>
      </p:pic>
      <p:sp>
        <p:nvSpPr>
          <p:cNvPr id="14" name="Объект 13"/>
          <p:cNvSpPr>
            <a:spLocks noGrp="1"/>
          </p:cNvSpPr>
          <p:nvPr>
            <p:ph sz="half" idx="2"/>
          </p:nvPr>
        </p:nvSpPr>
        <p:spPr>
          <a:xfrm>
            <a:off x="6207125" y="1770502"/>
            <a:ext cx="5384800" cy="4525963"/>
          </a:xfrm>
        </p:spPr>
        <p:txBody>
          <a:bodyPr rtlCol="0">
            <a:normAutofit/>
          </a:bodyPr>
          <a:lstStyle/>
          <a:p>
            <a:pPr lvl="0" rtl="0">
              <a:lnSpc>
                <a:spcPct val="90000"/>
              </a:lnSpc>
            </a:pPr>
            <a:r>
              <a:rPr lang="uk-UA" sz="1500" kern="100">
                <a:effectLst/>
              </a:rPr>
              <a:t>Система повинна бути розрахована на кількість користувачів від 5 до максимум 30 осіб, оскільки звільнені регіони потерпають від відсутності кадрів (зруйновані міста і села, знищені школи, садочки, магазини, відсутність мостів, поганий стан доріг, обмежена подача електрики, газу тощо). Ця критична ситуація буде покращуватись з часом, але щоб вона покращувалась потрібна працююча економіка і стартувати потрібна повністю в критичних умовах, коли жити треба бути в опалювальній теплиці, або спостережному пункті охорони, поки розбудовується житловий фонд. До характеристик системи слід віднести розташування сховищ даних у хмарних сервісах, використання технологій </a:t>
            </a:r>
            <a:r>
              <a:rPr lang="en-US" sz="1500" kern="100">
                <a:effectLst/>
              </a:rPr>
              <a:t>SAAS</a:t>
            </a:r>
            <a:r>
              <a:rPr lang="uk-UA" sz="1500" kern="100">
                <a:effectLst/>
              </a:rPr>
              <a:t>, один програмний продукт, що виконує функції введення початкових залишків, формування інформаційної бази клієнтів і постачальників, </a:t>
            </a:r>
            <a:r>
              <a:rPr lang="en-US" sz="1500" kern="100">
                <a:effectLst/>
              </a:rPr>
              <a:t>CRM</a:t>
            </a:r>
            <a:r>
              <a:rPr lang="uk-UA" sz="1500" kern="100">
                <a:effectLst/>
              </a:rPr>
              <a:t>, Купівлі, Продажі, Виробництво, Фінансова та Управлінська звітність, заробітна плата та зберігання даних</a:t>
            </a:r>
            <a:endParaRPr lang="ru-RU" sz="1500"/>
          </a:p>
        </p:txBody>
      </p:sp>
    </p:spTree>
    <p:extLst>
      <p:ext uri="{BB962C8B-B14F-4D97-AF65-F5344CB8AC3E}">
        <p14:creationId xmlns:p14="http://schemas.microsoft.com/office/powerpoint/2010/main" val="190628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rtlCol="0"/>
          <a:lstStyle/>
          <a:p>
            <a:r>
              <a:rPr lang="uk-UA" sz="2400" b="1" kern="0" cap="all">
                <a:effectLst/>
                <a:latin typeface="Times New Roman" panose="02020603050405020304" pitchFamily="18" charset="0"/>
                <a:ea typeface="Times New Roman" panose="02020603050405020304" pitchFamily="18" charset="0"/>
                <a:cs typeface="Times New Roman" panose="02020603050405020304" pitchFamily="18" charset="0"/>
              </a:rPr>
              <a:t>Дослідження особливостей </a:t>
            </a:r>
            <a:r>
              <a:rPr lang="en-US" sz="2400" b="1" kern="0" cap="all">
                <a:effectLst/>
                <a:latin typeface="Times New Roman" panose="02020603050405020304" pitchFamily="18" charset="0"/>
                <a:ea typeface="Times New Roman" panose="02020603050405020304" pitchFamily="18" charset="0"/>
                <a:cs typeface="Times New Roman" panose="02020603050405020304" pitchFamily="18" charset="0"/>
              </a:rPr>
              <a:t>Business Automation Software</a:t>
            </a:r>
            <a:r>
              <a:rPr lang="uk-UA" sz="2400" b="1" kern="0" cap="all">
                <a:effectLst/>
                <a:latin typeface="Times New Roman" panose="02020603050405020304" pitchFamily="18" charset="0"/>
                <a:ea typeface="Times New Roman" panose="02020603050405020304" pitchFamily="18" charset="0"/>
                <a:cs typeface="Times New Roman" panose="02020603050405020304" pitchFamily="18" charset="0"/>
              </a:rPr>
              <a:t> “Комплексне управління підприємством” для організації діяльності бізнесу</a:t>
            </a:r>
            <a:r>
              <a:rPr lang="ru-RU" sz="1800" b="1" kern="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r>
            <a:br>
              <a:rPr lang="ru-RU" sz="1800" b="1" kern="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ru-RU" dirty="0"/>
          </a:p>
        </p:txBody>
      </p:sp>
      <p:sp>
        <p:nvSpPr>
          <p:cNvPr id="14" name="Объект 13"/>
          <p:cNvSpPr>
            <a:spLocks noGrp="1"/>
          </p:cNvSpPr>
          <p:nvPr>
            <p:ph idx="1"/>
          </p:nvPr>
        </p:nvSpPr>
        <p:spPr/>
        <p:txBody>
          <a:bodyPr rtlCol="0"/>
          <a:lstStyle/>
          <a:p>
            <a:pPr lvl="0" rtl="0"/>
            <a:r>
              <a:rPr lang="uk-UA" sz="1800">
                <a:effectLst/>
                <a:latin typeface="Times New Roman" panose="02020603050405020304" pitchFamily="18" charset="0"/>
                <a:ea typeface="Times New Roman" panose="02020603050405020304" pitchFamily="18" charset="0"/>
              </a:rPr>
              <a:t>Завдання побудови інформаційної системи управління підприємством, організацією або фірмою є одночасно складною і унікальною проблемою, оскільки повинно враховувати специфіку діяльності, особливості номенклатури, можливості виробництва, вимоги законодавства та забезпечення відповідних фінансово-економічних показників  Спочатку треба визначитись з метою організації, підприємства або фірми, окремо описавши необхідні умови</a:t>
            </a:r>
            <a:r>
              <a:rPr lang="ru-RU" sz="1800">
                <a:effectLst/>
                <a:latin typeface="Times New Roman" panose="02020603050405020304" pitchFamily="18" charset="0"/>
                <a:ea typeface="Times New Roman" panose="02020603050405020304" pitchFamily="18" charset="0"/>
              </a:rPr>
              <a:t> </a:t>
            </a:r>
            <a:r>
              <a:rPr lang="uk-UA" sz="1800">
                <a:effectLst/>
                <a:latin typeface="Times New Roman" panose="02020603050405020304" pitchFamily="18" charset="0"/>
                <a:ea typeface="Times New Roman" panose="02020603050405020304" pitchFamily="18" charset="0"/>
              </a:rPr>
              <a:t>. Далі потрібні структура, сценарії та регламенти, що зазвичай системно вирішується розробкою та впровадженням відповідних інформаційних, технічних, програмних, організаційних та технологічних засобів і заходів</a:t>
            </a:r>
            <a:endParaRPr lang="ru-RU" dirty="0"/>
          </a:p>
        </p:txBody>
      </p:sp>
    </p:spTree>
    <p:extLst>
      <p:ext uri="{BB962C8B-B14F-4D97-AF65-F5344CB8AC3E}">
        <p14:creationId xmlns:p14="http://schemas.microsoft.com/office/powerpoint/2010/main" val="358490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Місце для вмісту 1">
            <a:extLst>
              <a:ext uri="{FF2B5EF4-FFF2-40B4-BE49-F238E27FC236}">
                <a16:creationId xmlns:a16="http://schemas.microsoft.com/office/drawing/2014/main" id="{C5AA5EAA-73CC-A8A0-F704-A5CC9949BC49}"/>
              </a:ext>
            </a:extLst>
          </p:cNvPr>
          <p:cNvPicPr>
            <a:picLocks noGrp="1" noChangeAspect="1"/>
          </p:cNvPicPr>
          <p:nvPr>
            <p:ph idx="1"/>
          </p:nvPr>
        </p:nvPicPr>
        <p:blipFill rotWithShape="1">
          <a:blip r:embed="rId3"/>
          <a:srcRect b="1316"/>
          <a:stretch/>
        </p:blipFill>
        <p:spPr>
          <a:xfrm>
            <a:off x="20" y="10"/>
            <a:ext cx="12191980" cy="6857990"/>
          </a:xfrm>
          <a:prstGeom prst="rect">
            <a:avLst/>
          </a:prstGeom>
          <a:noFill/>
        </p:spPr>
      </p:pic>
    </p:spTree>
    <p:extLst>
      <p:ext uri="{BB962C8B-B14F-4D97-AF65-F5344CB8AC3E}">
        <p14:creationId xmlns:p14="http://schemas.microsoft.com/office/powerpoint/2010/main" val="188949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бъект 13"/>
          <p:cNvSpPr>
            <a:spLocks noGrp="1"/>
          </p:cNvSpPr>
          <p:nvPr>
            <p:ph type="title"/>
          </p:nvPr>
        </p:nvSpPr>
        <p:spPr>
          <a:xfrm>
            <a:off x="1219200" y="512064"/>
            <a:ext cx="10363200" cy="914400"/>
          </a:xfrm>
        </p:spPr>
        <p:txBody>
          <a:bodyPr rtlCol="0" anchor="t">
            <a:normAutofit/>
          </a:bodyPr>
          <a:lstStyle/>
          <a:p>
            <a:pPr lvl="0" rtl="0">
              <a:lnSpc>
                <a:spcPct val="90000"/>
              </a:lnSpc>
            </a:pPr>
            <a:r>
              <a:rPr lang="uk-UA" sz="1900">
                <a:effectLst/>
              </a:rPr>
              <a:t>Підприємство – це не обов’язково одна юридична особа. З допомогою </a:t>
            </a:r>
            <a:r>
              <a:rPr lang="en-US" sz="1900">
                <a:effectLst/>
              </a:rPr>
              <a:t>Business Automation Software</a:t>
            </a:r>
            <a:r>
              <a:rPr lang="uk-UA" sz="1900">
                <a:effectLst/>
              </a:rPr>
              <a:t> “Комплексне управління підприємством” для визначеного об’єкта господарювання можна вести облік одразу декількох юридичних осіб (показати всі), що налагоджується у відповідному розділі</a:t>
            </a:r>
            <a:endParaRPr lang="ru-RU" sz="1900"/>
          </a:p>
        </p:txBody>
      </p:sp>
      <p:pic>
        <p:nvPicPr>
          <p:cNvPr id="2" name="Рисунок 1">
            <a:extLst>
              <a:ext uri="{FF2B5EF4-FFF2-40B4-BE49-F238E27FC236}">
                <a16:creationId xmlns:a16="http://schemas.microsoft.com/office/drawing/2014/main" id="{9F040775-C06C-91E9-59F2-48D24D369E31}"/>
              </a:ext>
            </a:extLst>
          </p:cNvPr>
          <p:cNvPicPr>
            <a:picLocks noChangeAspect="1"/>
          </p:cNvPicPr>
          <p:nvPr/>
        </p:nvPicPr>
        <p:blipFill rotWithShape="1">
          <a:blip r:embed="rId3">
            <a:extLst>
              <a:ext uri="{28A0092B-C50C-407E-A947-70E740481C1C}">
                <a14:useLocalDpi xmlns:a14="http://schemas.microsoft.com/office/drawing/2010/main" val="0"/>
              </a:ext>
            </a:extLst>
          </a:blip>
          <a:srcRect t="10939" b="10279"/>
          <a:stretch/>
        </p:blipFill>
        <p:spPr bwMode="auto">
          <a:xfrm>
            <a:off x="1219200" y="1783560"/>
            <a:ext cx="10363200" cy="4572000"/>
          </a:xfrm>
          <a:prstGeom prst="rect">
            <a:avLst/>
          </a:prstGeom>
          <a:noFill/>
          <a:ln>
            <a:noFill/>
          </a:ln>
        </p:spPr>
      </p:pic>
    </p:spTree>
    <p:extLst>
      <p:ext uri="{BB962C8B-B14F-4D97-AF65-F5344CB8AC3E}">
        <p14:creationId xmlns:p14="http://schemas.microsoft.com/office/powerpoint/2010/main" val="200566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rtlCol="0"/>
          <a:lstStyle/>
          <a:p>
            <a:pPr rtl="0"/>
            <a:endParaRPr lang="ru-RU" dirty="0"/>
          </a:p>
        </p:txBody>
      </p:sp>
      <p:sp>
        <p:nvSpPr>
          <p:cNvPr id="14" name="Объект 13"/>
          <p:cNvSpPr>
            <a:spLocks noGrp="1"/>
          </p:cNvSpPr>
          <p:nvPr>
            <p:ph idx="1"/>
          </p:nvPr>
        </p:nvSpPr>
        <p:spPr/>
        <p:txBody>
          <a:bodyPr rtlCol="0"/>
          <a:lstStyle/>
          <a:p>
            <a:pPr marL="68580" lvl="0" indent="0" rtl="0">
              <a:buNone/>
            </a:pPr>
            <a:r>
              <a:rPr lang="uk-UA" sz="1800">
                <a:latin typeface="Times New Roman" panose="02020603050405020304" pitchFamily="18" charset="0"/>
                <a:ea typeface="Times New Roman" panose="02020603050405020304" pitchFamily="18" charset="0"/>
              </a:rPr>
              <a:t>  </a:t>
            </a:r>
            <a:r>
              <a:rPr lang="uk-UA" sz="1800">
                <a:effectLst/>
                <a:latin typeface="Times New Roman" panose="02020603050405020304" pitchFamily="18" charset="0"/>
                <a:ea typeface="Times New Roman" panose="02020603050405020304" pitchFamily="18" charset="0"/>
              </a:rPr>
              <a:t>Розрізи обліку номенклатури включають в себе категорії, </a:t>
            </a:r>
            <a:r>
              <a:rPr lang="ru-RU" sz="1800">
                <a:effectLst/>
                <a:latin typeface="Times New Roman" panose="02020603050405020304" pitchFamily="18" charset="0"/>
                <a:ea typeface="Times New Roman" panose="02020603050405020304" pitchFamily="18" charset="0"/>
              </a:rPr>
              <a:t>що актуально при введенні довідника номенклатури для конкретного бізнесу.</a:t>
            </a:r>
          </a:p>
          <a:p>
            <a:pPr marL="68580" lvl="0" indent="0" rtl="0">
              <a:buNone/>
            </a:pPr>
            <a:r>
              <a:rPr lang="ru-RU" sz="1800">
                <a:latin typeface="Times New Roman" panose="02020603050405020304" pitchFamily="18" charset="0"/>
                <a:ea typeface="Times New Roman" panose="02020603050405020304" pitchFamily="18" charset="0"/>
              </a:rPr>
              <a:t>  </a:t>
            </a:r>
            <a:r>
              <a:rPr lang="ru-RU" sz="1800">
                <a:effectLst/>
                <a:latin typeface="Times New Roman" panose="02020603050405020304" pitchFamily="18" charset="0"/>
                <a:ea typeface="Times New Roman" panose="02020603050405020304" pitchFamily="18" charset="0"/>
              </a:rPr>
              <a:t>Підсистема «Виробництво» передбачає виконання робіт або операцій і дозволяє списувати затрати безпосередньо на виробництво та постатейно розподіляти витрати. В BAS КУП функціонал виробництва обмежено однопередільністю та розглядається одна дільниця виробництва. План виробництва в BAS КУП ставить норматив на виробіток. Зазначену систему доцільно використовувати, коли потрібно відобразити факт випуску, списати витрати на випуск, розподілити певні виробничі опосередковані постатейні витрати.</a:t>
            </a:r>
          </a:p>
          <a:p>
            <a:pPr lvl="0" rtl="0"/>
            <a:endParaRPr lang="ru-RU" dirty="0"/>
          </a:p>
        </p:txBody>
      </p:sp>
    </p:spTree>
    <p:extLst>
      <p:ext uri="{BB962C8B-B14F-4D97-AF65-F5344CB8AC3E}">
        <p14:creationId xmlns:p14="http://schemas.microsoft.com/office/powerpoint/2010/main" val="179332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Місце для вмісту 1">
            <a:extLst>
              <a:ext uri="{FF2B5EF4-FFF2-40B4-BE49-F238E27FC236}">
                <a16:creationId xmlns:a16="http://schemas.microsoft.com/office/drawing/2014/main" id="{3391220B-9010-F6F0-3E4F-592660A146EA}"/>
              </a:ext>
            </a:extLst>
          </p:cNvPr>
          <p:cNvPicPr>
            <a:picLocks noGrp="1" noChangeAspect="1"/>
          </p:cNvPicPr>
          <p:nvPr>
            <p:ph idx="1"/>
          </p:nvPr>
        </p:nvPicPr>
        <p:blipFill rotWithShape="1">
          <a:blip r:embed="rId3"/>
          <a:stretch/>
        </p:blipFill>
        <p:spPr>
          <a:xfrm>
            <a:off x="2009996" y="68263"/>
            <a:ext cx="8172007" cy="6721475"/>
          </a:xfrm>
          <a:prstGeom prst="rect">
            <a:avLst/>
          </a:prstGeom>
          <a:noFill/>
        </p:spPr>
      </p:pic>
    </p:spTree>
    <p:extLst>
      <p:ext uri="{BB962C8B-B14F-4D97-AF65-F5344CB8AC3E}">
        <p14:creationId xmlns:p14="http://schemas.microsoft.com/office/powerpoint/2010/main" val="328168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Шаблон с оформлением &quot;Сумерки&quot;">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_14010310_TF03460533.potx" id="{0C702667-0E55-4897-A7FE-56BC83A1F038}" vid="{EFA87251-8BBB-499F-A497-ACDBBF3D7109}"/>
    </a:ext>
  </a:extLst>
</a:theme>
</file>

<file path=ppt/theme/theme2.xml><?xml version="1.0" encoding="utf-8"?>
<a:theme xmlns:a="http://schemas.openxmlformats.org/drawingml/2006/main" name="Тема Offic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FFFBF3-BB42-47F7-806D-D5417A96E6A8}">
  <ds:schemaRefs>
    <ds:schemaRef ds:uri="http://schemas.microsoft.com/office/infopath/2007/PartnerControls"/>
    <ds:schemaRef ds:uri="http://schemas.microsoft.com/office/2006/documentManagement/types"/>
    <ds:schemaRef ds:uri="http://www.w3.org/XML/1998/namespace"/>
    <ds:schemaRef ds:uri="http://purl.org/dc/elements/1.1/"/>
    <ds:schemaRef ds:uri="40262f94-9f35-4ac3-9a90-690165a166b7"/>
    <ds:schemaRef ds:uri="http://purl.org/dc/dcmitype/"/>
    <ds:schemaRef ds:uri="http://schemas.microsoft.com/office/2006/metadata/properties"/>
    <ds:schemaRef ds:uri="http://purl.org/dc/terms/"/>
    <ds:schemaRef ds:uri="http://schemas.openxmlformats.org/package/2006/metadata/core-properties"/>
    <ds:schemaRef ds:uri="a4f35948-e619-41b3-aa29-22878b09cfd2"/>
  </ds:schemaRefs>
</ds:datastoreItem>
</file>

<file path=customXml/itemProps2.xml><?xml version="1.0" encoding="utf-8"?>
<ds:datastoreItem xmlns:ds="http://schemas.openxmlformats.org/officeDocument/2006/customXml" ds:itemID="{4FC28D37-012A-4F78-8189-E37D3400689D}">
  <ds:schemaRefs>
    <ds:schemaRef ds:uri="http://schemas.microsoft.com/sharepoint/v3/contenttype/forms"/>
  </ds:schemaRefs>
</ds:datastoreItem>
</file>

<file path=customXml/itemProps3.xml><?xml version="1.0" encoding="utf-8"?>
<ds:datastoreItem xmlns:ds="http://schemas.openxmlformats.org/officeDocument/2006/customXml" ds:itemID="{B6B1B62E-928A-4006-B97D-326E5E8B4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Слайды с оформлением Сумерки</Template>
  <TotalTime>25</TotalTime>
  <Words>1168</Words>
  <Application>Microsoft Office PowerPoint</Application>
  <PresentationFormat>Широкий екран</PresentationFormat>
  <Paragraphs>51</Paragraphs>
  <Slides>20</Slides>
  <Notes>13</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20</vt:i4>
      </vt:variant>
    </vt:vector>
  </HeadingPairs>
  <TitlesOfParts>
    <vt:vector size="29" baseType="lpstr">
      <vt:lpstr>Arial</vt:lpstr>
      <vt:lpstr>Calibri</vt:lpstr>
      <vt:lpstr>Calibri Light</vt:lpstr>
      <vt:lpstr>Noto Serif CJK SC</vt:lpstr>
      <vt:lpstr>Times New Roman</vt:lpstr>
      <vt:lpstr>Wingdings</vt:lpstr>
      <vt:lpstr>Wingdings 2</vt:lpstr>
      <vt:lpstr>Wingdings 3</vt:lpstr>
      <vt:lpstr>Шаблон с оформлением "Сумерки"</vt:lpstr>
      <vt:lpstr>особливості організації підприємницької діяльності на основі впровадження систем автоматизації бізнесу </vt:lpstr>
      <vt:lpstr>Післявоєнна відбудова України</vt:lpstr>
      <vt:lpstr>організація підприємницької діяльності в деокупованих регіонах </vt:lpstr>
      <vt:lpstr>Придбання ERP-системи </vt:lpstr>
      <vt:lpstr>Дослідження особливостей Business Automation Software “Комплексне управління підприємством” для організації діяльності бізнесу </vt:lpstr>
      <vt:lpstr>Презентація PowerPoint</vt:lpstr>
      <vt:lpstr>Підприємство – це не обов’язково одна юридична особа. З допомогою Business Automation Software “Комплексне управління підприємством” для визначеного об’єкта господарювання можна вести облік одразу декількох юридичних осіб (показати всі), що налагоджується у відповідному розділі</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Основні засади роботи у Business Automation Software “Комплексне управління підприємством” </vt:lpstr>
      <vt:lpstr>Кількість матеріалів, яка за нормативами використовується для випуску продукції наведена на закладці «Матеріали та роботи» вікна-форми «Списання витрат на випуск (створення)»</vt:lpstr>
      <vt:lpstr>Основне завдання на даному етапі полягає у відображенні фактичного споживання матеріалів на випуск продукції та врахуванні усіх видів робіт щодо випуску у розділі «Трудовитрати»  </vt:lpstr>
      <vt:lpstr>Генеруючи звіт «Рух матеріалів і робіт у виробництві» відслідковуємо фактичне споживання матеріалів і робіт та аналізуємо можливі відхилення від нормативних значень</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особливості організації підприємницької діяльності на основі впровадження систем автоматизації бізнесу</dc:title>
  <dc:creator>Геков Костянтин Дмитрович</dc:creator>
  <cp:lastModifiedBy>Сергій</cp:lastModifiedBy>
  <cp:revision>2</cp:revision>
  <dcterms:created xsi:type="dcterms:W3CDTF">2024-04-12T10:10:46Z</dcterms:created>
  <dcterms:modified xsi:type="dcterms:W3CDTF">2024-12-09T22:57:08Z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74064800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