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УНІВЕРСИТЕТ БІОРЕСУРСІВ І ПРИРОДОКОРИСТУВАННЯ УКРАЇНИ</a:t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юридичний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факультет</a:t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Спеціалізація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адміністративне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Магістерська</a:t>
            </a: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</a:t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</a:t>
            </a:r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 режим санітарно-захисних зон</a:t>
            </a: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Київ-2018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293096"/>
            <a:ext cx="4680520" cy="1656184"/>
          </a:xfrm>
        </p:spPr>
        <p:txBody>
          <a:bodyPr>
            <a:normAutofit/>
          </a:bodyPr>
          <a:lstStyle/>
          <a:p>
            <a:pPr algn="just"/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Виконала: </a:t>
            </a:r>
            <a:r>
              <a:rPr lang="uk-UA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1 </a:t>
            </a:r>
            <a:r>
              <a:rPr lang="uk-UA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року навчання ОС Магістр</a:t>
            </a:r>
            <a:endParaRPr lang="uk-UA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Саченко</a:t>
            </a:r>
            <a:r>
              <a:rPr lang="uk-UA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Андріївна</a:t>
            </a:r>
            <a:endPara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кандидат </a:t>
            </a:r>
            <a:r>
              <a:rPr lang="ru-RU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юридичних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</a:t>
            </a:r>
            <a:r>
              <a:rPr lang="ru-RU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Дейнега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Марина </a:t>
            </a:r>
            <a:r>
              <a:rPr lang="ru-RU" sz="1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Андріївна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5063"/>
            <a:ext cx="1296144" cy="15553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" y="55064"/>
            <a:ext cx="1329698" cy="157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0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теми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санітарно-захисних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 на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територіях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режиму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масштабах. Тому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всебічний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51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91264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 дослідження: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суспільні відносини, що виникають при функціонуванні правового режиму санітарно-захисних зон.</a:t>
            </a:r>
          </a:p>
          <a:p>
            <a:pPr marL="0" indent="0" algn="just">
              <a:buNone/>
            </a:pP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Предмет дослідження: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 режим санітарно-захисних зон.</a:t>
            </a:r>
          </a:p>
          <a:p>
            <a:pPr marL="0" indent="0" algn="just">
              <a:buNone/>
            </a:pP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Мета дослідження: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правого режиму сан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тарно-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захисних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 з метою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у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тарно-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14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08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</a:p>
          <a:p>
            <a:pPr marL="0" indent="0" algn="ctr">
              <a:buNone/>
            </a:pPr>
            <a:endParaRPr lang="uk-UA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правового режиму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санітарно-захисних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дослідивши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сторичні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санітарно-захисних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зон,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здійснивши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загальну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визначивши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санітарно-захисних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правові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засади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проаналізувавши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юридичну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досліджуваного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режиму.</a:t>
            </a:r>
          </a:p>
          <a:p>
            <a:pPr marL="0" indent="0" algn="just">
              <a:buNone/>
            </a:pPr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Розглянути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режиму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санітарно-захисних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зон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зон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атомних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електростанцій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енергетики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шуму, ультразвуку,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вібрації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шкідливих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джерелами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атмосферного </a:t>
            </a:r>
            <a:r>
              <a:rPr lang="ru-RU" sz="2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2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118</TotalTime>
  <Words>145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НАЦІОНАЛЬНИЙ УНІВЕРСИТЕТ БІОРЕСУРСІВ І ПРИРОДОКОРИСТУВАННЯ УКРАЇНИ  юридичний факультет  Спеціалізація адміністративне право   Магістерська робота  на тему: Правовий режим санітарно-захисних зон          Київ-2018</vt:lpstr>
      <vt:lpstr>Актуальність теми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НАЦІОНАЛЬНИЙ УНІВЕРСИТЕТ БІОРЕСУРСІВ І ПРИРОДОКОРИСТУВАННЯ УКРАЇНИ юридичний факультет  Магістерська робота  на тему: Правовий режим санітарно-захисних зон </dc:title>
  <dc:creator>Пользователь</dc:creator>
  <cp:lastModifiedBy>Пользователь</cp:lastModifiedBy>
  <cp:revision>13</cp:revision>
  <dcterms:created xsi:type="dcterms:W3CDTF">2018-11-28T19:17:05Z</dcterms:created>
  <dcterms:modified xsi:type="dcterms:W3CDTF">2018-11-29T18:37:43Z</dcterms:modified>
</cp:coreProperties>
</file>