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256" r:id="rId3"/>
    <p:sldId id="270" r:id="rId5"/>
    <p:sldId id="27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C5C3"/>
    <a:srgbClr val="F7E8E1"/>
    <a:srgbClr val="F1FCFE"/>
    <a:srgbClr val="DBF6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FE4B5-19EF-4616-99F4-B74C64CA8161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C3BAB-9BEA-4EF2-9BC4-C98C77960035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FD6C7-7612-4A6C-A5E0-6DD32290F196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DFCC-ECC7-4377-BBB1-8359F59A619B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DFCC-ECC7-4377-BBB1-8359F59A619B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image" Target="../media/image1.jpeg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0837FF7-5919-41BF-8DD0-96FAEA1BD99B}" type="slidenum">
              <a:rPr lang="en-US" smtClean="0"/>
            </a:fld>
            <a:endParaRPr lang="en-US"/>
          </a:p>
        </p:txBody>
      </p:sp>
      <p:pic>
        <p:nvPicPr>
          <p:cNvPr id="18" name="Picture 6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19710" y="608330"/>
            <a:ext cx="8308975" cy="1130300"/>
          </a:xfrm>
        </p:spPr>
        <p:txBody>
          <a:bodyPr>
            <a:noAutofit/>
          </a:bodyPr>
          <a:lstStyle/>
          <a:p>
            <a:pPr algn="ctr"/>
            <a:r>
              <a:rPr lang="uk-UA" alt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СТУДЕНТСЬКИЙ НАУКОВИЙ ГУРТОК </a:t>
            </a:r>
            <a:r>
              <a:rPr lang="ru-RU" alt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altLang="en-US" sz="40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ФІТОЛАБ</a:t>
            </a:r>
            <a:r>
              <a:rPr lang="ru-RU" altLang="uk-UA" sz="40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uk-UA" sz="4000" b="1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151313" y="4292600"/>
            <a:ext cx="4992687" cy="1655763"/>
          </a:xfrm>
        </p:spPr>
        <p:txBody>
          <a:bodyPr>
            <a:normAutofit/>
          </a:bodyPr>
          <a:lstStyle/>
          <a:p>
            <a:pPr algn="l"/>
            <a:r>
              <a:rPr lang="uk-UA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 гуртка - кандидат с.-г. н.. старший викладач Дащенко Анна Валеріївна.</a:t>
            </a:r>
            <a:endParaRPr lang="uk-UA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uk-UA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Староста гуртка - студентка 4 курсу Дідур Єлизавета</a:t>
            </a:r>
            <a:endParaRPr lang="uk-UA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Будем выращивать якон. Выращивание, размножение, полезные свойства ...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8" y="3241552"/>
            <a:ext cx="3002466" cy="22489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4151313" y="6118860"/>
            <a:ext cx="179872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Київ -2023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141605" y="371475"/>
            <a:ext cx="8886190" cy="59258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ctr"/>
            <a:r>
              <a:rPr lang="uk-UA" altLang="en-US" sz="2400" b="1" i="1"/>
              <a:t>ЗАГАЛЬНІ ПОЛОЖЕННЯ</a:t>
            </a:r>
            <a:endParaRPr lang="en-US" sz="2400" b="1" i="1"/>
          </a:p>
          <a:p>
            <a:pPr algn="just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Студентський науковий гурток «</a:t>
            </a:r>
            <a:r>
              <a:rPr lang="uk-UA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Фітолаб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» є добровільним науковим об'єднанням студентів Національного університету біоресурсів і природокористування України кафедри </a:t>
            </a:r>
            <a:r>
              <a:rPr lang="uk-UA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фізіології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біохімії рослин та біоенергетики,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утворений з метою організації та сприяння науково-дослідницької,  та винахідницької діяльності.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Гурток діє на засадах добровільності, рівноправності усіх його членів, самоврядування, законності та гласності.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Гурток у своїй діяльності керується чинним законодавством України, Статутом Університету та даним Положенням.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Гурток є незалежним від впливів політичних, релігійних та громадських об'єднань.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Членом Гуртка може бути студент денної форми навчання, який активно займається науковою діяльністю та визнає Положення про Гурток.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 у члени Гуртка проводиться на підставі письмової заяви особи, що вступає.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Вищим органом Гуртка є Загальні збори. У період між Загальними зборами координацію діяльності Гуртка здійснює Виконавчий комітет.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Для систематичної науково-дослідної роботи Гуртка із аудиторного фонду кафедр може надаватися, у вільний від занять час, приміщення із необхідними умовами для його ефективної діяльності.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Співробітники кафедри повинні сприяти найповнішому інформаційному забезпеченню та всебічно сприяти науково-дослідній та    інноваційній діяльності Гуртка.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500" y="609600"/>
            <a:ext cx="6347460" cy="5683885"/>
          </a:xfrm>
        </p:spPr>
        <p:txBody>
          <a:bodyPr/>
          <a:p>
            <a:r>
              <a:rPr lang="uk-UA" altLang="en-US">
                <a:solidFill>
                  <a:schemeClr val="accent2"/>
                </a:solidFill>
              </a:rPr>
              <a:t>Наукове спрямування гуртка</a:t>
            </a:r>
            <a:endParaRPr lang="uk-UA" altLang="en-US">
              <a:solidFill>
                <a:schemeClr val="accent2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506730" y="1341755"/>
            <a:ext cx="8348980" cy="38969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just"/>
            <a:r>
              <a:rPr lang="en-US" sz="28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дослідження функціональної активності рослинних організмів і механізмів процесів рослинних систем різних рівнів їх організації - від цілісного рослинного організму до його окремих частин.</a:t>
            </a:r>
            <a:endParaRPr lang="en-US" sz="280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0835" y="568325"/>
            <a:ext cx="8467090" cy="3907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РОБОТА ГУРТКА ПОЛЯГАЄ В ПІЗНАННІ</a:t>
            </a:r>
            <a:endParaRPr lang="uk-UA" sz="3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0000"/>
              </a:lnSpc>
              <a:spcAft>
                <a:spcPts val="0"/>
              </a:spcAft>
            </a:pPr>
            <a:r>
              <a:rPr lang="uk-UA" altLang="ru-RU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altLang="ru-RU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Аналітичний метод</a:t>
            </a:r>
            <a:endParaRPr lang="uk-UA" altLang="ru-RU" sz="2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0000"/>
              </a:lnSpc>
              <a:spcAft>
                <a:spcPts val="0"/>
              </a:spcAft>
            </a:pPr>
            <a:r>
              <a:rPr lang="uk-UA" altLang="ru-RU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altLang="ru-RU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Ріст і розвиток рослин, фізіологія розмноження, механізми старіння.</a:t>
            </a:r>
            <a:endParaRPr lang="uk-UA" altLang="ru-RU" sz="2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0000"/>
              </a:lnSpc>
              <a:spcAft>
                <a:spcPts val="0"/>
              </a:spcAft>
            </a:pPr>
            <a:r>
              <a:rPr lang="uk-UA" altLang="ru-RU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Фізіологія стійкості рослин, фізіологічна адаптація, стресові стани рослин.</a:t>
            </a:r>
            <a:endParaRPr lang="uk-UA" altLang="ru-RU" sz="2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0000"/>
              </a:lnSpc>
              <a:spcAft>
                <a:spcPts val="0"/>
              </a:spcAft>
            </a:pPr>
            <a:r>
              <a:rPr lang="uk-UA" altLang="ru-RU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Дихання і його зв'язок з фізіологічними процесами рослинного організму.</a:t>
            </a:r>
            <a:endParaRPr lang="uk-UA" altLang="ru-RU" sz="2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0000"/>
              </a:lnSpc>
              <a:spcAft>
                <a:spcPts val="0"/>
              </a:spcAft>
            </a:pPr>
            <a:r>
              <a:rPr lang="uk-UA" altLang="ru-RU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Транспорт речовин у рослинах.</a:t>
            </a:r>
            <a:endParaRPr lang="uk-UA" altLang="ru-RU" sz="2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64451" y="109006"/>
            <a:ext cx="463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1994</Words>
  <Application>WPS Presentation</Application>
  <PresentationFormat>Экран (4:3)</PresentationFormat>
  <Paragraphs>31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SimSun</vt:lpstr>
      <vt:lpstr>Wingdings</vt:lpstr>
      <vt:lpstr>Wingdings 3</vt:lpstr>
      <vt:lpstr>Arial</vt:lpstr>
      <vt:lpstr>Times New Roman</vt:lpstr>
      <vt:lpstr>Calibri</vt:lpstr>
      <vt:lpstr>Microsoft YaHei</vt:lpstr>
      <vt:lpstr>Arial Unicode MS</vt:lpstr>
      <vt:lpstr>Trebuchet MS</vt:lpstr>
      <vt:lpstr>Грань</vt:lpstr>
      <vt:lpstr>СТУДЕНТСЬКИЙ НАУКОВИЙ ГУРТОК «ФІТОЛАБ»</vt:lpstr>
      <vt:lpstr>PowerPoint 演示文稿</vt:lpstr>
      <vt:lpstr>Наукове спрямування гуртка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DELL</cp:lastModifiedBy>
  <cp:revision>53</cp:revision>
  <dcterms:created xsi:type="dcterms:W3CDTF">2018-09-04T12:10:00Z</dcterms:created>
  <dcterms:modified xsi:type="dcterms:W3CDTF">2023-10-31T13:14:50Z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078B1A39630745B689D033F7C07C8893_12</vt:lpwstr>
  </property>
  <property fmtid="{D5CDD505-2E9C-101B-9397-08002B2CF9AE}" pid="3" name="KSOProductBuildVer">
    <vt:lpwstr>1033-12.2.0.13266</vt:lpwstr>
  </property>
</Properties>
</file>