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989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17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9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14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7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6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245E67-0C8C-400B-925A-A15025D2762A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A5E9-A120-4538-B79C-6CE8BCFA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22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736437"/>
            <a:ext cx="12191999" cy="3109884"/>
          </a:xfrm>
        </p:spPr>
        <p:txBody>
          <a:bodyPr/>
          <a:lstStyle/>
          <a:p>
            <a:pPr algn="ctr"/>
            <a:r>
              <a:rPr lang="uk-UA" b="1" dirty="0" err="1" smtClean="0"/>
              <a:t>Квест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«</a:t>
            </a:r>
            <a:r>
              <a:rPr lang="uk-UA" b="1" dirty="0"/>
              <a:t>Лінія Оборони Києва»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04264" y="4777380"/>
            <a:ext cx="3287736" cy="2362329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Підготували студенти 1 курсу :</a:t>
            </a:r>
          </a:p>
          <a:p>
            <a:r>
              <a:rPr lang="uk-UA" sz="1400" dirty="0" err="1" smtClean="0"/>
              <a:t>Кантур</a:t>
            </a:r>
            <a:r>
              <a:rPr lang="uk-UA" sz="1400" dirty="0" smtClean="0"/>
              <a:t> Максим</a:t>
            </a:r>
          </a:p>
          <a:p>
            <a:r>
              <a:rPr lang="uk-UA" sz="1400" dirty="0" smtClean="0"/>
              <a:t>Грищенко Олександра</a:t>
            </a:r>
          </a:p>
          <a:p>
            <a:r>
              <a:rPr lang="uk-UA" sz="1400" dirty="0" err="1" smtClean="0"/>
              <a:t>Жернова</a:t>
            </a:r>
            <a:r>
              <a:rPr lang="uk-UA" sz="1400" dirty="0" smtClean="0"/>
              <a:t> Власта</a:t>
            </a:r>
          </a:p>
          <a:p>
            <a:r>
              <a:rPr lang="uk-UA" sz="1400" dirty="0" smtClean="0"/>
              <a:t>Вороний Андрій</a:t>
            </a:r>
          </a:p>
          <a:p>
            <a:r>
              <a:rPr lang="uk-UA" sz="1400" dirty="0" smtClean="0"/>
              <a:t>Гончаренко Назар</a:t>
            </a:r>
          </a:p>
          <a:p>
            <a:endParaRPr lang="uk-UA" sz="1400" dirty="0" smtClean="0"/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49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Національний Університет Біоресурсів і Природокористування України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/>
              <a:t>9</a:t>
            </a:r>
            <a:r>
              <a:rPr lang="uk-UA" sz="3600" b="1" dirty="0" smtClean="0"/>
              <a:t> </a:t>
            </a:r>
            <a:r>
              <a:rPr lang="uk-UA" sz="3600" b="1" dirty="0"/>
              <a:t>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664" y="5262833"/>
            <a:ext cx="11517746" cy="16785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Пам’ятний стенд</a:t>
            </a:r>
            <a:endParaRPr lang="en-US" dirty="0"/>
          </a:p>
          <a:p>
            <a:pPr marL="0" indent="0" algn="ctr">
              <a:buNone/>
            </a:pPr>
            <a:r>
              <a:rPr lang="uk-UA" dirty="0"/>
              <a:t>На ньому зображено найвизначніші події того страшного часу для університету та детально описано перебіг «Битви за Київ»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75" y="979336"/>
            <a:ext cx="6915723" cy="4283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495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 smtClean="0"/>
              <a:t>10 </a:t>
            </a:r>
            <a:r>
              <a:rPr lang="uk-UA" sz="3600" b="1" dirty="0"/>
              <a:t>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175465"/>
            <a:ext cx="11517746" cy="16785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Фрагмент окопу</a:t>
            </a:r>
            <a:endParaRPr lang="en-US" dirty="0"/>
          </a:p>
          <a:p>
            <a:pPr marL="0" indent="0" algn="ctr">
              <a:buNone/>
            </a:pPr>
            <a:r>
              <a:rPr lang="uk-UA" dirty="0"/>
              <a:t>Саме в таких окопах викладачі та студенти нашого університету хоробро захищали Київ та його мирних жителів від німецьких загарбників.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92" y="2343126"/>
            <a:ext cx="7178723" cy="4241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245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1800"/>
            <a:ext cx="12191999" cy="758952"/>
          </a:xfrm>
        </p:spPr>
        <p:txBody>
          <a:bodyPr/>
          <a:lstStyle/>
          <a:p>
            <a:pPr algn="ctr"/>
            <a:r>
              <a:rPr lang="uk-UA" sz="6600" dirty="0" smtClean="0"/>
              <a:t>Дякуємо за Увагу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72515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314172"/>
            <a:ext cx="9404723" cy="1400530"/>
          </a:xfrm>
        </p:spPr>
        <p:txBody>
          <a:bodyPr/>
          <a:lstStyle/>
          <a:p>
            <a:r>
              <a:rPr lang="uk-UA" dirty="0" smtClean="0"/>
              <a:t>Вступ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20" y="4821382"/>
            <a:ext cx="10566400" cy="16671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Вся наша команда зустрічається в холі 10-го корпусу, зустрічає туристів з Чернігова та йде до початкового місця </a:t>
            </a:r>
            <a:r>
              <a:rPr lang="uk-UA" dirty="0" err="1"/>
              <a:t>квесту</a:t>
            </a:r>
            <a:r>
              <a:rPr lang="uk-UA" dirty="0"/>
              <a:t>, де розпочнеться наш дивовижний шлях. На кожній станції учасникам будуть задавати різні питання, які допоможуть краще пізнати історію Києва та даватимуть можливість перейти на наступну зупинку!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Смотровые площадки Киева: ТОП-25 мест - the-city.kiev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9" y="1351555"/>
            <a:ext cx="11485766" cy="3192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6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/>
              <a:t>1 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1108365"/>
            <a:ext cx="11517746" cy="16785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5-ий корпус – майстерня з ремонту </a:t>
            </a:r>
            <a:r>
              <a:rPr lang="uk-UA" dirty="0" err="1"/>
              <a:t>сільскогосподарських</a:t>
            </a:r>
            <a:r>
              <a:rPr lang="uk-UA" dirty="0"/>
              <a:t> машин. Використовувалася для ремонту військової техніки.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34" y="2902382"/>
            <a:ext cx="5250639" cy="3729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764" y="1902555"/>
            <a:ext cx="5449455" cy="3822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1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 smtClean="0"/>
              <a:t>2 і 3 </a:t>
            </a:r>
            <a:r>
              <a:rPr lang="uk-UA" sz="3600" b="1" dirty="0"/>
              <a:t>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181" y="4971610"/>
            <a:ext cx="11517746" cy="16785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4-й корпус - </a:t>
            </a:r>
            <a:r>
              <a:rPr lang="uk-UA" dirty="0" err="1"/>
              <a:t>сільскогосподарська</a:t>
            </a:r>
            <a:r>
              <a:rPr lang="uk-UA" dirty="0"/>
              <a:t> академія, факультет інституту механізації та електрифікації. Саме з цього факультету найбільше студентів та викладачів захищали стіни рідного університету.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1" y="1108365"/>
            <a:ext cx="477202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235" y="1582160"/>
            <a:ext cx="4714875" cy="332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989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/>
              <a:t>4</a:t>
            </a:r>
            <a:r>
              <a:rPr lang="uk-UA" sz="3600" b="1" dirty="0" smtClean="0"/>
              <a:t> </a:t>
            </a:r>
            <a:r>
              <a:rPr lang="uk-UA" sz="3600" b="1" dirty="0"/>
              <a:t>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277065"/>
            <a:ext cx="11517746" cy="91195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3-й корпус – штаб винищувального батальйону. У перших числах липня, за директивою штабу оборони Києва, був сформований винищувальний загін.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Контактна інформ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5" y="2189018"/>
            <a:ext cx="7338290" cy="431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11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/>
              <a:t>5</a:t>
            </a:r>
            <a:r>
              <a:rPr lang="uk-UA" sz="3600" b="1" dirty="0" smtClean="0"/>
              <a:t> </a:t>
            </a:r>
            <a:r>
              <a:rPr lang="uk-UA" sz="3600" b="1" dirty="0"/>
              <a:t>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90" y="4990084"/>
            <a:ext cx="11517746" cy="16785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Пам’ятник загиблим студентам</a:t>
            </a:r>
            <a:endParaRPr lang="en-US" dirty="0"/>
          </a:p>
          <a:p>
            <a:pPr marL="0" indent="0" algn="ctr">
              <a:buNone/>
            </a:pPr>
            <a:r>
              <a:rPr lang="uk-UA" dirty="0"/>
              <a:t>Цей пам’ятник було споруджено силами колективу </a:t>
            </a:r>
            <a:r>
              <a:rPr lang="uk-UA" dirty="0" err="1"/>
              <a:t>сільскогосподарської</a:t>
            </a:r>
            <a:r>
              <a:rPr lang="uk-UA" dirty="0"/>
              <a:t> академії з нагоди 20-річчя Великої Перемоги.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s://nubip.edu.ua/sites/default/files/u107/11701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4" y="1769225"/>
            <a:ext cx="5178645" cy="313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ubip.edu.ua/sites/default/files/u107/DSC_2168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03" y="1108365"/>
            <a:ext cx="4838849" cy="3220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91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/>
              <a:t>6</a:t>
            </a:r>
            <a:r>
              <a:rPr lang="uk-UA" sz="3600" b="1" dirty="0" smtClean="0"/>
              <a:t> </a:t>
            </a:r>
            <a:r>
              <a:rPr lang="uk-UA" sz="3600" b="1" dirty="0"/>
              <a:t>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175465"/>
            <a:ext cx="11517746" cy="94889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Житловий будинок викладачів та службовців</a:t>
            </a:r>
            <a:endParaRPr lang="en-US" dirty="0"/>
          </a:p>
          <a:p>
            <a:pPr marL="0" indent="0" algn="ctr">
              <a:buNone/>
            </a:pPr>
            <a:r>
              <a:rPr lang="uk-UA" dirty="0"/>
              <a:t>Саме тут до Другої Світової війни проживали викладачі </a:t>
            </a:r>
            <a:r>
              <a:rPr lang="uk-UA" dirty="0" err="1"/>
              <a:t>Голосієвських</a:t>
            </a:r>
            <a:r>
              <a:rPr lang="uk-UA" dirty="0"/>
              <a:t> ВНЗ та службовці.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" y="2267712"/>
            <a:ext cx="5418730" cy="324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587" y="3204468"/>
            <a:ext cx="5909119" cy="3297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23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/>
              <a:t>7</a:t>
            </a:r>
            <a:r>
              <a:rPr lang="uk-UA" sz="3600" b="1" dirty="0" smtClean="0"/>
              <a:t> </a:t>
            </a:r>
            <a:r>
              <a:rPr lang="uk-UA" sz="3600" b="1" dirty="0"/>
              <a:t>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5124011"/>
            <a:ext cx="11517746" cy="16785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Пам’ятне місце бою </a:t>
            </a:r>
            <a:r>
              <a:rPr lang="uk-UA" dirty="0" err="1"/>
              <a:t>Цибульова</a:t>
            </a:r>
            <a:r>
              <a:rPr lang="uk-UA" dirty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uk-UA" dirty="0"/>
              <a:t>Тут 10 серпня 1941-го року здійснив подвиг </a:t>
            </a:r>
            <a:r>
              <a:rPr lang="uk-UA" dirty="0" err="1"/>
              <a:t>Цибульов</a:t>
            </a:r>
            <a:r>
              <a:rPr lang="uk-UA" dirty="0"/>
              <a:t> Олексій Іванович. В критичний момент, </a:t>
            </a:r>
            <a:r>
              <a:rPr lang="ru-RU" dirty="0"/>
              <a:t>прямою </a:t>
            </a:r>
            <a:r>
              <a:rPr lang="ru-RU" dirty="0" err="1"/>
              <a:t>наводкою</a:t>
            </a:r>
            <a:r>
              <a:rPr lang="uk-UA" dirty="0"/>
              <a:t> гармати</a:t>
            </a:r>
            <a:r>
              <a:rPr lang="ru-RU" dirty="0"/>
              <a:t> </a:t>
            </a:r>
            <a:r>
              <a:rPr lang="ru-RU" dirty="0" err="1"/>
              <a:t>знищив</a:t>
            </a:r>
            <a:r>
              <a:rPr lang="ru-RU" dirty="0"/>
              <a:t> </a:t>
            </a:r>
            <a:r>
              <a:rPr lang="ru-RU" dirty="0" err="1"/>
              <a:t>автоматників</a:t>
            </a:r>
            <a:r>
              <a:rPr lang="ru-RU" dirty="0"/>
              <a:t>. </a:t>
            </a:r>
            <a:r>
              <a:rPr lang="uk-UA" dirty="0"/>
              <a:t>Відзначився у ході оборони Києва від нацистських загарбників при відбитті противника.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84" y="1366075"/>
            <a:ext cx="3187828" cy="31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186" y="1439418"/>
            <a:ext cx="3114718" cy="3041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334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314175"/>
            <a:ext cx="11877963" cy="794190"/>
          </a:xfrm>
        </p:spPr>
        <p:txBody>
          <a:bodyPr/>
          <a:lstStyle/>
          <a:p>
            <a:pPr algn="ctr"/>
            <a:r>
              <a:rPr lang="uk-UA" sz="3600" b="1" dirty="0"/>
              <a:t>8</a:t>
            </a:r>
            <a:r>
              <a:rPr lang="uk-UA" sz="3600" b="1" dirty="0" smtClean="0"/>
              <a:t> </a:t>
            </a:r>
            <a:r>
              <a:rPr lang="uk-UA" sz="3600" b="1" dirty="0"/>
              <a:t>Станція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1108365"/>
            <a:ext cx="11517746" cy="16785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1-й корпус</a:t>
            </a:r>
            <a:endParaRPr lang="en-US" dirty="0"/>
          </a:p>
          <a:p>
            <a:pPr marL="0" indent="0" algn="ctr">
              <a:buNone/>
            </a:pPr>
            <a:r>
              <a:rPr lang="uk-UA" dirty="0"/>
              <a:t>За цей корпус йшли </a:t>
            </a:r>
            <a:r>
              <a:rPr lang="uk-UA" dirty="0" err="1"/>
              <a:t>найжостокіші</a:t>
            </a:r>
            <a:r>
              <a:rPr lang="uk-UA" dirty="0"/>
              <a:t> бої – саме від нього </a:t>
            </a:r>
            <a:r>
              <a:rPr lang="uk-UA" dirty="0" err="1"/>
              <a:t>Цибульов</a:t>
            </a:r>
            <a:r>
              <a:rPr lang="uk-UA" dirty="0"/>
              <a:t> О.І. не залишив майже нічого.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 descr="Файл:Украина, Киев - НУБиП, корпус 1 (Лесное хозяйство).jp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6" y="2929131"/>
            <a:ext cx="4766164" cy="3574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ціональний університет біоресурсів і природокористування Україн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44" y="2330831"/>
            <a:ext cx="5635989" cy="3731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3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294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Квест  «Лінія Оборони Києва» </vt:lpstr>
      <vt:lpstr>Вступ</vt:lpstr>
      <vt:lpstr>1 Станція </vt:lpstr>
      <vt:lpstr>2 і 3 Станція </vt:lpstr>
      <vt:lpstr>4 Станція </vt:lpstr>
      <vt:lpstr>5 Станція </vt:lpstr>
      <vt:lpstr>6 Станція </vt:lpstr>
      <vt:lpstr>7 Станція </vt:lpstr>
      <vt:lpstr>8 Станція </vt:lpstr>
      <vt:lpstr>9 Станція </vt:lpstr>
      <vt:lpstr>10 Станція </vt:lpstr>
      <vt:lpstr>Дякуємо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 «Лінія Оборони Києва» </dc:title>
  <dc:creator>Назар</dc:creator>
  <cp:lastModifiedBy>Назар</cp:lastModifiedBy>
  <cp:revision>12</cp:revision>
  <dcterms:created xsi:type="dcterms:W3CDTF">2020-06-30T06:33:57Z</dcterms:created>
  <dcterms:modified xsi:type="dcterms:W3CDTF">2020-06-30T08:03:04Z</dcterms:modified>
</cp:coreProperties>
</file>