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8" r:id="rId2"/>
    <p:sldId id="269" r:id="rId3"/>
    <p:sldId id="270" r:id="rId4"/>
    <p:sldId id="268" r:id="rId5"/>
    <p:sldId id="271" r:id="rId6"/>
    <p:sldId id="274" r:id="rId7"/>
    <p:sldId id="275" r:id="rId8"/>
    <p:sldId id="278" r:id="rId9"/>
    <p:sldId id="279" r:id="rId10"/>
    <p:sldId id="280" r:id="rId11"/>
    <p:sldId id="281" r:id="rId12"/>
    <p:sldId id="282" r:id="rId13"/>
    <p:sldId id="283" r:id="rId14"/>
    <p:sldId id="284" r:id="rId15"/>
    <p:sldId id="328" r:id="rId16"/>
    <p:sldId id="292" r:id="rId17"/>
    <p:sldId id="294" r:id="rId18"/>
    <p:sldId id="298" r:id="rId19"/>
    <p:sldId id="299" r:id="rId20"/>
    <p:sldId id="300" r:id="rId21"/>
    <p:sldId id="327" r:id="rId22"/>
    <p:sldId id="302" r:id="rId23"/>
    <p:sldId id="303" r:id="rId24"/>
    <p:sldId id="305" r:id="rId25"/>
    <p:sldId id="306" r:id="rId26"/>
    <p:sldId id="307" r:id="rId27"/>
    <p:sldId id="308" r:id="rId28"/>
    <p:sldId id="311" r:id="rId29"/>
    <p:sldId id="313" r:id="rId30"/>
    <p:sldId id="315" r:id="rId31"/>
    <p:sldId id="317" r:id="rId32"/>
    <p:sldId id="318" r:id="rId33"/>
    <p:sldId id="319" r:id="rId34"/>
    <p:sldId id="324" r:id="rId35"/>
    <p:sldId id="326" r:id="rId36"/>
    <p:sldId id="325" r:id="rId37"/>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Помір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86" d="100"/>
          <a:sy n="86" d="100"/>
        </p:scale>
        <p:origin x="708"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4EB3430-838B-4B28-981C-5DC1EFAEFBF1}"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uk-UA"/>
        </a:p>
      </dgm:t>
    </dgm:pt>
    <dgm:pt modelId="{455FED89-C199-4085-8F6B-1DC3B44E9FE9}">
      <dgm:prSet phldrT="[Текст]" custT="1"/>
      <dgm:spPr/>
      <dgm:t>
        <a:bodyPr/>
        <a:lstStyle/>
        <a:p>
          <a:r>
            <a:rPr lang="uk-UA" sz="1400" b="1" dirty="0">
              <a:latin typeface="Arial" panose="020B0604020202020204" pitchFamily="34" charset="0"/>
              <a:cs typeface="Arial" panose="020B0604020202020204" pitchFamily="34" charset="0"/>
            </a:rPr>
            <a:t>Галузь знань</a:t>
          </a:r>
        </a:p>
      </dgm:t>
    </dgm:pt>
    <dgm:pt modelId="{D5FC4571-3065-4A18-8781-DD634CC44FA6}" type="parTrans" cxnId="{D4F2426A-1C67-45F4-98C4-614162469865}">
      <dgm:prSet/>
      <dgm:spPr/>
      <dgm:t>
        <a:bodyPr/>
        <a:lstStyle/>
        <a:p>
          <a:endParaRPr lang="uk-UA"/>
        </a:p>
      </dgm:t>
    </dgm:pt>
    <dgm:pt modelId="{5DFCA79C-7E00-4DE5-9BFF-E4EFCC5D7F12}" type="sibTrans" cxnId="{D4F2426A-1C67-45F4-98C4-614162469865}">
      <dgm:prSet/>
      <dgm:spPr/>
      <dgm:t>
        <a:bodyPr/>
        <a:lstStyle/>
        <a:p>
          <a:endParaRPr lang="uk-UA"/>
        </a:p>
      </dgm:t>
    </dgm:pt>
    <dgm:pt modelId="{9E431686-0908-4C9B-926C-43EA95C0F45D}">
      <dgm:prSet phldrT="[Текст]"/>
      <dgm:spPr/>
      <dgm:t>
        <a:bodyPr/>
        <a:lstStyle/>
        <a:p>
          <a:r>
            <a:rPr lang="uk-UA" b="1" dirty="0" smtClean="0">
              <a:latin typeface="Arial" panose="020B0604020202020204" pitchFamily="34" charset="0"/>
              <a:cs typeface="Arial" panose="020B0604020202020204" pitchFamily="34" charset="0"/>
            </a:rPr>
            <a:t>основна предметна область освіти і науки, що включає групу споріднених спеціальностей, за якими здійснюється професійна підготовка</a:t>
          </a:r>
          <a:endParaRPr lang="uk-UA" dirty="0">
            <a:latin typeface="Arial" panose="020B0604020202020204" pitchFamily="34" charset="0"/>
            <a:cs typeface="Arial" panose="020B0604020202020204" pitchFamily="34" charset="0"/>
          </a:endParaRPr>
        </a:p>
      </dgm:t>
    </dgm:pt>
    <dgm:pt modelId="{F0DB45F3-EE59-4778-8BA7-7F61F05BA073}" type="parTrans" cxnId="{86ABA5BC-CFE1-4890-A119-963AB50A4DD5}">
      <dgm:prSet/>
      <dgm:spPr/>
      <dgm:t>
        <a:bodyPr/>
        <a:lstStyle/>
        <a:p>
          <a:endParaRPr lang="uk-UA"/>
        </a:p>
      </dgm:t>
    </dgm:pt>
    <dgm:pt modelId="{D2771025-10F5-49B3-9AA2-880896F2573F}" type="sibTrans" cxnId="{86ABA5BC-CFE1-4890-A119-963AB50A4DD5}">
      <dgm:prSet/>
      <dgm:spPr/>
      <dgm:t>
        <a:bodyPr/>
        <a:lstStyle/>
        <a:p>
          <a:endParaRPr lang="uk-UA"/>
        </a:p>
      </dgm:t>
    </dgm:pt>
    <dgm:pt modelId="{9896BA93-6D55-435D-A8DE-AD45A065738E}">
      <dgm:prSet phldrT="[Текст]" custT="1"/>
      <dgm:spPr/>
      <dgm:t>
        <a:bodyPr/>
        <a:lstStyle/>
        <a:p>
          <a:r>
            <a:rPr lang="uk-UA" sz="1400" b="1" dirty="0">
              <a:latin typeface="Arial" panose="020B0604020202020204" pitchFamily="34" charset="0"/>
              <a:cs typeface="Arial" panose="020B0604020202020204" pitchFamily="34" charset="0"/>
            </a:rPr>
            <a:t>Спеціальність</a:t>
          </a:r>
        </a:p>
      </dgm:t>
    </dgm:pt>
    <dgm:pt modelId="{8E9673EB-855B-4F53-8531-52CD0A7FE666}" type="parTrans" cxnId="{20D8F6BF-134A-4CD8-A28D-209F214E47BA}">
      <dgm:prSet/>
      <dgm:spPr/>
      <dgm:t>
        <a:bodyPr/>
        <a:lstStyle/>
        <a:p>
          <a:endParaRPr lang="uk-UA"/>
        </a:p>
      </dgm:t>
    </dgm:pt>
    <dgm:pt modelId="{FAAB5699-ABB8-4D23-8E15-6DC9DA35C175}" type="sibTrans" cxnId="{20D8F6BF-134A-4CD8-A28D-209F214E47BA}">
      <dgm:prSet/>
      <dgm:spPr/>
      <dgm:t>
        <a:bodyPr/>
        <a:lstStyle/>
        <a:p>
          <a:endParaRPr lang="uk-UA"/>
        </a:p>
      </dgm:t>
    </dgm:pt>
    <dgm:pt modelId="{78D9D90D-3F25-416C-B1E8-F6670BAFC70F}">
      <dgm:prSet phldrT="[Текст]"/>
      <dgm:spPr/>
      <dgm:t>
        <a:bodyPr/>
        <a:lstStyle/>
        <a:p>
          <a:r>
            <a:rPr lang="uk-UA" b="1" dirty="0">
              <a:latin typeface="Arial" panose="020B0604020202020204" pitchFamily="34" charset="0"/>
              <a:cs typeface="Arial" panose="020B0604020202020204" pitchFamily="34" charset="0"/>
            </a:rPr>
            <a:t>складова галузі знань, за якою здійснюється професійна підготовка</a:t>
          </a:r>
        </a:p>
      </dgm:t>
    </dgm:pt>
    <dgm:pt modelId="{4E7BE74D-1D52-4FAA-B337-F075831428E9}" type="parTrans" cxnId="{ED009840-0A53-4791-910D-570A76616303}">
      <dgm:prSet/>
      <dgm:spPr/>
      <dgm:t>
        <a:bodyPr/>
        <a:lstStyle/>
        <a:p>
          <a:endParaRPr lang="uk-UA"/>
        </a:p>
      </dgm:t>
    </dgm:pt>
    <dgm:pt modelId="{E1E9FDDC-7D7C-420D-91F4-6EDAE41C956F}" type="sibTrans" cxnId="{ED009840-0A53-4791-910D-570A76616303}">
      <dgm:prSet/>
      <dgm:spPr/>
      <dgm:t>
        <a:bodyPr/>
        <a:lstStyle/>
        <a:p>
          <a:endParaRPr lang="uk-UA"/>
        </a:p>
      </dgm:t>
    </dgm:pt>
    <dgm:pt modelId="{C57281A6-DD4D-4473-9020-A8543FF10B75}">
      <dgm:prSet phldrT="[Текст]" custT="1"/>
      <dgm:spPr/>
      <dgm:t>
        <a:bodyPr/>
        <a:lstStyle/>
        <a:p>
          <a:r>
            <a:rPr lang="uk-UA" sz="1400" b="1" dirty="0">
              <a:latin typeface="Arial" panose="020B0604020202020204" pitchFamily="34" charset="0"/>
              <a:cs typeface="Arial" panose="020B0604020202020204" pitchFamily="34" charset="0"/>
            </a:rPr>
            <a:t>Освітня програма</a:t>
          </a:r>
        </a:p>
      </dgm:t>
    </dgm:pt>
    <dgm:pt modelId="{859C30FD-80F7-4E67-9D8A-C46EB0D462B4}" type="parTrans" cxnId="{55A423FF-A3E6-42F4-9FAE-8D06B8C34778}">
      <dgm:prSet/>
      <dgm:spPr/>
      <dgm:t>
        <a:bodyPr/>
        <a:lstStyle/>
        <a:p>
          <a:endParaRPr lang="uk-UA"/>
        </a:p>
      </dgm:t>
    </dgm:pt>
    <dgm:pt modelId="{466103EE-4BB5-42D7-91A6-0BF6C52AF7B2}" type="sibTrans" cxnId="{55A423FF-A3E6-42F4-9FAE-8D06B8C34778}">
      <dgm:prSet/>
      <dgm:spPr/>
      <dgm:t>
        <a:bodyPr/>
        <a:lstStyle/>
        <a:p>
          <a:endParaRPr lang="uk-UA"/>
        </a:p>
      </dgm:t>
    </dgm:pt>
    <dgm:pt modelId="{BED8A5BF-1A1C-433A-9496-DFCAF96B80FA}">
      <dgm:prSet phldrT="[Текст]"/>
      <dgm:spPr/>
      <dgm:t>
        <a:bodyPr/>
        <a:lstStyle/>
        <a:p>
          <a:r>
            <a:rPr lang="uk-UA" b="1" dirty="0">
              <a:latin typeface="Arial" panose="020B0604020202020204" pitchFamily="34" charset="0"/>
              <a:cs typeface="Arial" panose="020B0604020202020204" pitchFamily="34" charset="0"/>
            </a:rPr>
            <a:t>система освітніх компонентів на відповідному рівні вищої освіти в межах спеціальності, що визначає вимоги до рівня освіти осіб, які можуть розпочати навчання за цією програмою, перелік навчальних дисциплін і логічну послідовність їх вивчення, кількість кредитів ЄКТС, необхідних для виконання цієї програми, а також очікувані результати навчання (компетентності), якими повинен оволодіти здобувач відповідного ступеня вищої </a:t>
          </a:r>
          <a:r>
            <a:rPr lang="uk-UA" b="1" dirty="0" smtClean="0">
              <a:latin typeface="Arial" panose="020B0604020202020204" pitchFamily="34" charset="0"/>
              <a:cs typeface="Arial" panose="020B0604020202020204" pitchFamily="34" charset="0"/>
            </a:rPr>
            <a:t>освіти</a:t>
          </a:r>
          <a:endParaRPr lang="uk-UA" b="1" dirty="0">
            <a:latin typeface="Arial" panose="020B0604020202020204" pitchFamily="34" charset="0"/>
            <a:cs typeface="Arial" panose="020B0604020202020204" pitchFamily="34" charset="0"/>
          </a:endParaRPr>
        </a:p>
      </dgm:t>
    </dgm:pt>
    <dgm:pt modelId="{6F9231CF-3C04-4A3E-BBEB-24C5B2DAFC7D}" type="parTrans" cxnId="{D8CE7FC5-E401-4F0F-9F5B-8F6FB3708EC3}">
      <dgm:prSet/>
      <dgm:spPr/>
      <dgm:t>
        <a:bodyPr/>
        <a:lstStyle/>
        <a:p>
          <a:endParaRPr lang="uk-UA"/>
        </a:p>
      </dgm:t>
    </dgm:pt>
    <dgm:pt modelId="{3B96F9E9-E15E-4A28-A9EC-CC31EA2E6C31}" type="sibTrans" cxnId="{D8CE7FC5-E401-4F0F-9F5B-8F6FB3708EC3}">
      <dgm:prSet/>
      <dgm:spPr/>
      <dgm:t>
        <a:bodyPr/>
        <a:lstStyle/>
        <a:p>
          <a:endParaRPr lang="uk-UA"/>
        </a:p>
      </dgm:t>
    </dgm:pt>
    <dgm:pt modelId="{665D5947-F64A-4C30-9DEA-50D773746355}">
      <dgm:prSet custT="1"/>
      <dgm:spPr/>
      <dgm:t>
        <a:bodyPr/>
        <a:lstStyle/>
        <a:p>
          <a:r>
            <a:rPr lang="uk-UA" sz="1400" b="1" dirty="0" err="1" smtClean="0">
              <a:latin typeface="Arial" panose="020B0604020202020204" pitchFamily="34" charset="0"/>
              <a:cs typeface="Arial" panose="020B0604020202020204" pitchFamily="34" charset="0"/>
            </a:rPr>
            <a:t>Спеціалі-зація</a:t>
          </a:r>
          <a:endParaRPr lang="uk-UA" sz="1400" b="1" dirty="0">
            <a:latin typeface="Arial" panose="020B0604020202020204" pitchFamily="34" charset="0"/>
            <a:cs typeface="Arial" panose="020B0604020202020204" pitchFamily="34" charset="0"/>
          </a:endParaRPr>
        </a:p>
      </dgm:t>
    </dgm:pt>
    <dgm:pt modelId="{B57E204F-5DB1-4004-BFDB-A9D2AF8FC4B4}" type="parTrans" cxnId="{9A78F8FC-1C35-4260-9C46-948CD8B7C543}">
      <dgm:prSet/>
      <dgm:spPr/>
      <dgm:t>
        <a:bodyPr/>
        <a:lstStyle/>
        <a:p>
          <a:endParaRPr lang="uk-UA"/>
        </a:p>
      </dgm:t>
    </dgm:pt>
    <dgm:pt modelId="{B25634C8-E412-48C3-BD37-B1EA547CFBAF}" type="sibTrans" cxnId="{9A78F8FC-1C35-4260-9C46-948CD8B7C543}">
      <dgm:prSet/>
      <dgm:spPr/>
      <dgm:t>
        <a:bodyPr/>
        <a:lstStyle/>
        <a:p>
          <a:endParaRPr lang="uk-UA"/>
        </a:p>
      </dgm:t>
    </dgm:pt>
    <dgm:pt modelId="{548D77F2-3ECF-4003-A37C-248AC5080941}">
      <dgm:prSet/>
      <dgm:spPr/>
      <dgm:t>
        <a:bodyPr/>
        <a:lstStyle/>
        <a:p>
          <a:r>
            <a:rPr lang="uk-UA" b="1" dirty="0">
              <a:latin typeface="Arial" panose="020B0604020202020204" pitchFamily="34" charset="0"/>
              <a:cs typeface="Arial" panose="020B0604020202020204" pitchFamily="34" charset="0"/>
            </a:rPr>
            <a:t>складова спеціальності, що визначається закладом вищої освіти та передбачає профільну спеціалізовану освітню програму підготовки здобувачів вищої та післядипломної освіти;</a:t>
          </a:r>
        </a:p>
      </dgm:t>
    </dgm:pt>
    <dgm:pt modelId="{D8016FD0-E6DB-4338-9624-37B139966DF4}" type="parTrans" cxnId="{F11BDFA4-EC29-4758-8504-9F37F195635E}">
      <dgm:prSet/>
      <dgm:spPr/>
      <dgm:t>
        <a:bodyPr/>
        <a:lstStyle/>
        <a:p>
          <a:endParaRPr lang="uk-UA"/>
        </a:p>
      </dgm:t>
    </dgm:pt>
    <dgm:pt modelId="{27C57769-1255-487B-84FA-511302914484}" type="sibTrans" cxnId="{F11BDFA4-EC29-4758-8504-9F37F195635E}">
      <dgm:prSet/>
      <dgm:spPr/>
      <dgm:t>
        <a:bodyPr/>
        <a:lstStyle/>
        <a:p>
          <a:endParaRPr lang="uk-UA"/>
        </a:p>
      </dgm:t>
    </dgm:pt>
    <dgm:pt modelId="{6E99B774-040C-4A6E-BD12-13974789FD15}" type="pres">
      <dgm:prSet presAssocID="{04EB3430-838B-4B28-981C-5DC1EFAEFBF1}" presName="linearFlow" presStyleCnt="0">
        <dgm:presLayoutVars>
          <dgm:dir/>
          <dgm:animLvl val="lvl"/>
          <dgm:resizeHandles val="exact"/>
        </dgm:presLayoutVars>
      </dgm:prSet>
      <dgm:spPr/>
      <dgm:t>
        <a:bodyPr/>
        <a:lstStyle/>
        <a:p>
          <a:endParaRPr lang="uk-UA"/>
        </a:p>
      </dgm:t>
    </dgm:pt>
    <dgm:pt modelId="{22AE6ACD-8FBE-414A-BDFF-0A1D05C266F5}" type="pres">
      <dgm:prSet presAssocID="{455FED89-C199-4085-8F6B-1DC3B44E9FE9}" presName="composite" presStyleCnt="0"/>
      <dgm:spPr/>
    </dgm:pt>
    <dgm:pt modelId="{EFC26818-ED36-4A4A-8006-63EB0E614D32}" type="pres">
      <dgm:prSet presAssocID="{455FED89-C199-4085-8F6B-1DC3B44E9FE9}" presName="parentText" presStyleLbl="alignNode1" presStyleIdx="0" presStyleCnt="4">
        <dgm:presLayoutVars>
          <dgm:chMax val="1"/>
          <dgm:bulletEnabled val="1"/>
        </dgm:presLayoutVars>
      </dgm:prSet>
      <dgm:spPr/>
      <dgm:t>
        <a:bodyPr/>
        <a:lstStyle/>
        <a:p>
          <a:endParaRPr lang="uk-UA"/>
        </a:p>
      </dgm:t>
    </dgm:pt>
    <dgm:pt modelId="{A7491CF5-116A-4E68-A654-04A78F6FD668}" type="pres">
      <dgm:prSet presAssocID="{455FED89-C199-4085-8F6B-1DC3B44E9FE9}" presName="descendantText" presStyleLbl="alignAcc1" presStyleIdx="0" presStyleCnt="4">
        <dgm:presLayoutVars>
          <dgm:bulletEnabled val="1"/>
        </dgm:presLayoutVars>
      </dgm:prSet>
      <dgm:spPr/>
      <dgm:t>
        <a:bodyPr/>
        <a:lstStyle/>
        <a:p>
          <a:endParaRPr lang="uk-UA"/>
        </a:p>
      </dgm:t>
    </dgm:pt>
    <dgm:pt modelId="{9C6BC06A-D2C2-4F3C-901F-C784EC146421}" type="pres">
      <dgm:prSet presAssocID="{5DFCA79C-7E00-4DE5-9BFF-E4EFCC5D7F12}" presName="sp" presStyleCnt="0"/>
      <dgm:spPr/>
    </dgm:pt>
    <dgm:pt modelId="{8D814276-6FAD-418D-88EF-7F40938DF672}" type="pres">
      <dgm:prSet presAssocID="{9896BA93-6D55-435D-A8DE-AD45A065738E}" presName="composite" presStyleCnt="0"/>
      <dgm:spPr/>
    </dgm:pt>
    <dgm:pt modelId="{9F920A10-C3E2-4835-9132-9F036422D442}" type="pres">
      <dgm:prSet presAssocID="{9896BA93-6D55-435D-A8DE-AD45A065738E}" presName="parentText" presStyleLbl="alignNode1" presStyleIdx="1" presStyleCnt="4" custScaleY="111457">
        <dgm:presLayoutVars>
          <dgm:chMax val="1"/>
          <dgm:bulletEnabled val="1"/>
        </dgm:presLayoutVars>
      </dgm:prSet>
      <dgm:spPr/>
      <dgm:t>
        <a:bodyPr/>
        <a:lstStyle/>
        <a:p>
          <a:endParaRPr lang="uk-UA"/>
        </a:p>
      </dgm:t>
    </dgm:pt>
    <dgm:pt modelId="{F17DAFEB-96A6-4C59-AD72-F66AB4743A89}" type="pres">
      <dgm:prSet presAssocID="{9896BA93-6D55-435D-A8DE-AD45A065738E}" presName="descendantText" presStyleLbl="alignAcc1" presStyleIdx="1" presStyleCnt="4">
        <dgm:presLayoutVars>
          <dgm:bulletEnabled val="1"/>
        </dgm:presLayoutVars>
      </dgm:prSet>
      <dgm:spPr/>
      <dgm:t>
        <a:bodyPr/>
        <a:lstStyle/>
        <a:p>
          <a:endParaRPr lang="uk-UA"/>
        </a:p>
      </dgm:t>
    </dgm:pt>
    <dgm:pt modelId="{24A39BBD-892A-44A7-BDB6-9E86A1F35BC9}" type="pres">
      <dgm:prSet presAssocID="{FAAB5699-ABB8-4D23-8E15-6DC9DA35C175}" presName="sp" presStyleCnt="0"/>
      <dgm:spPr/>
    </dgm:pt>
    <dgm:pt modelId="{81DD4E44-D23E-4160-9AE6-986ADC3CBE21}" type="pres">
      <dgm:prSet presAssocID="{C57281A6-DD4D-4473-9020-A8543FF10B75}" presName="composite" presStyleCnt="0"/>
      <dgm:spPr/>
    </dgm:pt>
    <dgm:pt modelId="{E5B88BAA-E172-4A36-B527-14B2378D53F7}" type="pres">
      <dgm:prSet presAssocID="{C57281A6-DD4D-4473-9020-A8543FF10B75}" presName="parentText" presStyleLbl="alignNode1" presStyleIdx="2" presStyleCnt="4" custScaleY="125074">
        <dgm:presLayoutVars>
          <dgm:chMax val="1"/>
          <dgm:bulletEnabled val="1"/>
        </dgm:presLayoutVars>
      </dgm:prSet>
      <dgm:spPr/>
      <dgm:t>
        <a:bodyPr/>
        <a:lstStyle/>
        <a:p>
          <a:endParaRPr lang="uk-UA"/>
        </a:p>
      </dgm:t>
    </dgm:pt>
    <dgm:pt modelId="{CF9E2201-2A6B-4B96-9019-0EC84385D803}" type="pres">
      <dgm:prSet presAssocID="{C57281A6-DD4D-4473-9020-A8543FF10B75}" presName="descendantText" presStyleLbl="alignAcc1" presStyleIdx="2" presStyleCnt="4" custScaleY="178262">
        <dgm:presLayoutVars>
          <dgm:bulletEnabled val="1"/>
        </dgm:presLayoutVars>
      </dgm:prSet>
      <dgm:spPr/>
      <dgm:t>
        <a:bodyPr/>
        <a:lstStyle/>
        <a:p>
          <a:endParaRPr lang="uk-UA"/>
        </a:p>
      </dgm:t>
    </dgm:pt>
    <dgm:pt modelId="{0DDB8412-300D-404D-AD27-D5F053B58B0E}" type="pres">
      <dgm:prSet presAssocID="{466103EE-4BB5-42D7-91A6-0BF6C52AF7B2}" presName="sp" presStyleCnt="0"/>
      <dgm:spPr/>
    </dgm:pt>
    <dgm:pt modelId="{7A5E04A6-104C-44F4-9E17-6AB92345AB52}" type="pres">
      <dgm:prSet presAssocID="{665D5947-F64A-4C30-9DEA-50D773746355}" presName="composite" presStyleCnt="0"/>
      <dgm:spPr/>
    </dgm:pt>
    <dgm:pt modelId="{06556970-0C5D-4572-91C0-80714E3DF598}" type="pres">
      <dgm:prSet presAssocID="{665D5947-F64A-4C30-9DEA-50D773746355}" presName="parentText" presStyleLbl="alignNode1" presStyleIdx="3" presStyleCnt="4">
        <dgm:presLayoutVars>
          <dgm:chMax val="1"/>
          <dgm:bulletEnabled val="1"/>
        </dgm:presLayoutVars>
      </dgm:prSet>
      <dgm:spPr/>
      <dgm:t>
        <a:bodyPr/>
        <a:lstStyle/>
        <a:p>
          <a:endParaRPr lang="uk-UA"/>
        </a:p>
      </dgm:t>
    </dgm:pt>
    <dgm:pt modelId="{9915560C-3238-489C-A5F8-C20F514A545E}" type="pres">
      <dgm:prSet presAssocID="{665D5947-F64A-4C30-9DEA-50D773746355}" presName="descendantText" presStyleLbl="alignAcc1" presStyleIdx="3" presStyleCnt="4">
        <dgm:presLayoutVars>
          <dgm:bulletEnabled val="1"/>
        </dgm:presLayoutVars>
      </dgm:prSet>
      <dgm:spPr/>
      <dgm:t>
        <a:bodyPr/>
        <a:lstStyle/>
        <a:p>
          <a:endParaRPr lang="uk-UA"/>
        </a:p>
      </dgm:t>
    </dgm:pt>
  </dgm:ptLst>
  <dgm:cxnLst>
    <dgm:cxn modelId="{AC90A032-343B-4B87-9DE3-6E9E7F53E3F1}" type="presOf" srcId="{78D9D90D-3F25-416C-B1E8-F6670BAFC70F}" destId="{F17DAFEB-96A6-4C59-AD72-F66AB4743A89}" srcOrd="0" destOrd="0" presId="urn:microsoft.com/office/officeart/2005/8/layout/chevron2"/>
    <dgm:cxn modelId="{9038D937-0650-4153-8B70-C5D3211110B3}" type="presOf" srcId="{BED8A5BF-1A1C-433A-9496-DFCAF96B80FA}" destId="{CF9E2201-2A6B-4B96-9019-0EC84385D803}" srcOrd="0" destOrd="0" presId="urn:microsoft.com/office/officeart/2005/8/layout/chevron2"/>
    <dgm:cxn modelId="{068FB9F8-FC30-49E1-80A5-7E4FB5DD1D5E}" type="presOf" srcId="{665D5947-F64A-4C30-9DEA-50D773746355}" destId="{06556970-0C5D-4572-91C0-80714E3DF598}" srcOrd="0" destOrd="0" presId="urn:microsoft.com/office/officeart/2005/8/layout/chevron2"/>
    <dgm:cxn modelId="{51E23C40-1153-4028-93DF-35B779EA4562}" type="presOf" srcId="{455FED89-C199-4085-8F6B-1DC3B44E9FE9}" destId="{EFC26818-ED36-4A4A-8006-63EB0E614D32}" srcOrd="0" destOrd="0" presId="urn:microsoft.com/office/officeart/2005/8/layout/chevron2"/>
    <dgm:cxn modelId="{4F05FD43-1788-4C4C-83E6-63F06AADF288}" type="presOf" srcId="{04EB3430-838B-4B28-981C-5DC1EFAEFBF1}" destId="{6E99B774-040C-4A6E-BD12-13974789FD15}" srcOrd="0" destOrd="0" presId="urn:microsoft.com/office/officeart/2005/8/layout/chevron2"/>
    <dgm:cxn modelId="{9036E75B-668E-4F85-A23F-39E2938AE1D0}" type="presOf" srcId="{C57281A6-DD4D-4473-9020-A8543FF10B75}" destId="{E5B88BAA-E172-4A36-B527-14B2378D53F7}" srcOrd="0" destOrd="0" presId="urn:microsoft.com/office/officeart/2005/8/layout/chevron2"/>
    <dgm:cxn modelId="{55A423FF-A3E6-42F4-9FAE-8D06B8C34778}" srcId="{04EB3430-838B-4B28-981C-5DC1EFAEFBF1}" destId="{C57281A6-DD4D-4473-9020-A8543FF10B75}" srcOrd="2" destOrd="0" parTransId="{859C30FD-80F7-4E67-9D8A-C46EB0D462B4}" sibTransId="{466103EE-4BB5-42D7-91A6-0BF6C52AF7B2}"/>
    <dgm:cxn modelId="{ED009840-0A53-4791-910D-570A76616303}" srcId="{9896BA93-6D55-435D-A8DE-AD45A065738E}" destId="{78D9D90D-3F25-416C-B1E8-F6670BAFC70F}" srcOrd="0" destOrd="0" parTransId="{4E7BE74D-1D52-4FAA-B337-F075831428E9}" sibTransId="{E1E9FDDC-7D7C-420D-91F4-6EDAE41C956F}"/>
    <dgm:cxn modelId="{8664BB8B-12ED-4DEA-8E66-5E690C7D7079}" type="presOf" srcId="{9E431686-0908-4C9B-926C-43EA95C0F45D}" destId="{A7491CF5-116A-4E68-A654-04A78F6FD668}" srcOrd="0" destOrd="0" presId="urn:microsoft.com/office/officeart/2005/8/layout/chevron2"/>
    <dgm:cxn modelId="{F11BDFA4-EC29-4758-8504-9F37F195635E}" srcId="{665D5947-F64A-4C30-9DEA-50D773746355}" destId="{548D77F2-3ECF-4003-A37C-248AC5080941}" srcOrd="0" destOrd="0" parTransId="{D8016FD0-E6DB-4338-9624-37B139966DF4}" sibTransId="{27C57769-1255-487B-84FA-511302914484}"/>
    <dgm:cxn modelId="{D4F2426A-1C67-45F4-98C4-614162469865}" srcId="{04EB3430-838B-4B28-981C-5DC1EFAEFBF1}" destId="{455FED89-C199-4085-8F6B-1DC3B44E9FE9}" srcOrd="0" destOrd="0" parTransId="{D5FC4571-3065-4A18-8781-DD634CC44FA6}" sibTransId="{5DFCA79C-7E00-4DE5-9BFF-E4EFCC5D7F12}"/>
    <dgm:cxn modelId="{86ABA5BC-CFE1-4890-A119-963AB50A4DD5}" srcId="{455FED89-C199-4085-8F6B-1DC3B44E9FE9}" destId="{9E431686-0908-4C9B-926C-43EA95C0F45D}" srcOrd="0" destOrd="0" parTransId="{F0DB45F3-EE59-4778-8BA7-7F61F05BA073}" sibTransId="{D2771025-10F5-49B3-9AA2-880896F2573F}"/>
    <dgm:cxn modelId="{F433F2D6-3525-4F28-A880-AA8EFD885EA1}" type="presOf" srcId="{548D77F2-3ECF-4003-A37C-248AC5080941}" destId="{9915560C-3238-489C-A5F8-C20F514A545E}" srcOrd="0" destOrd="0" presId="urn:microsoft.com/office/officeart/2005/8/layout/chevron2"/>
    <dgm:cxn modelId="{20D8F6BF-134A-4CD8-A28D-209F214E47BA}" srcId="{04EB3430-838B-4B28-981C-5DC1EFAEFBF1}" destId="{9896BA93-6D55-435D-A8DE-AD45A065738E}" srcOrd="1" destOrd="0" parTransId="{8E9673EB-855B-4F53-8531-52CD0A7FE666}" sibTransId="{FAAB5699-ABB8-4D23-8E15-6DC9DA35C175}"/>
    <dgm:cxn modelId="{9A78F8FC-1C35-4260-9C46-948CD8B7C543}" srcId="{04EB3430-838B-4B28-981C-5DC1EFAEFBF1}" destId="{665D5947-F64A-4C30-9DEA-50D773746355}" srcOrd="3" destOrd="0" parTransId="{B57E204F-5DB1-4004-BFDB-A9D2AF8FC4B4}" sibTransId="{B25634C8-E412-48C3-BD37-B1EA547CFBAF}"/>
    <dgm:cxn modelId="{2F627ED0-9ED5-4444-9789-3748B87D3D05}" type="presOf" srcId="{9896BA93-6D55-435D-A8DE-AD45A065738E}" destId="{9F920A10-C3E2-4835-9132-9F036422D442}" srcOrd="0" destOrd="0" presId="urn:microsoft.com/office/officeart/2005/8/layout/chevron2"/>
    <dgm:cxn modelId="{D8CE7FC5-E401-4F0F-9F5B-8F6FB3708EC3}" srcId="{C57281A6-DD4D-4473-9020-A8543FF10B75}" destId="{BED8A5BF-1A1C-433A-9496-DFCAF96B80FA}" srcOrd="0" destOrd="0" parTransId="{6F9231CF-3C04-4A3E-BBEB-24C5B2DAFC7D}" sibTransId="{3B96F9E9-E15E-4A28-A9EC-CC31EA2E6C31}"/>
    <dgm:cxn modelId="{72A6C47F-08DF-4F7E-872D-82DBDE23897D}" type="presParOf" srcId="{6E99B774-040C-4A6E-BD12-13974789FD15}" destId="{22AE6ACD-8FBE-414A-BDFF-0A1D05C266F5}" srcOrd="0" destOrd="0" presId="urn:microsoft.com/office/officeart/2005/8/layout/chevron2"/>
    <dgm:cxn modelId="{5BB1A904-40EE-4386-8857-E0E1A30379DD}" type="presParOf" srcId="{22AE6ACD-8FBE-414A-BDFF-0A1D05C266F5}" destId="{EFC26818-ED36-4A4A-8006-63EB0E614D32}" srcOrd="0" destOrd="0" presId="urn:microsoft.com/office/officeart/2005/8/layout/chevron2"/>
    <dgm:cxn modelId="{06938E13-AB83-492B-A3F2-6F8D3E1B275A}" type="presParOf" srcId="{22AE6ACD-8FBE-414A-BDFF-0A1D05C266F5}" destId="{A7491CF5-116A-4E68-A654-04A78F6FD668}" srcOrd="1" destOrd="0" presId="urn:microsoft.com/office/officeart/2005/8/layout/chevron2"/>
    <dgm:cxn modelId="{DE2878A6-78CC-45CC-836F-5CBDBE667D34}" type="presParOf" srcId="{6E99B774-040C-4A6E-BD12-13974789FD15}" destId="{9C6BC06A-D2C2-4F3C-901F-C784EC146421}" srcOrd="1" destOrd="0" presId="urn:microsoft.com/office/officeart/2005/8/layout/chevron2"/>
    <dgm:cxn modelId="{AF3E138E-FC5F-4AE3-8B9F-D95C56A0DFA3}" type="presParOf" srcId="{6E99B774-040C-4A6E-BD12-13974789FD15}" destId="{8D814276-6FAD-418D-88EF-7F40938DF672}" srcOrd="2" destOrd="0" presId="urn:microsoft.com/office/officeart/2005/8/layout/chevron2"/>
    <dgm:cxn modelId="{967C4E7B-DC57-4486-9606-AAF944174F1D}" type="presParOf" srcId="{8D814276-6FAD-418D-88EF-7F40938DF672}" destId="{9F920A10-C3E2-4835-9132-9F036422D442}" srcOrd="0" destOrd="0" presId="urn:microsoft.com/office/officeart/2005/8/layout/chevron2"/>
    <dgm:cxn modelId="{83CAE58B-D342-4EDF-AF93-79EA44FD3D43}" type="presParOf" srcId="{8D814276-6FAD-418D-88EF-7F40938DF672}" destId="{F17DAFEB-96A6-4C59-AD72-F66AB4743A89}" srcOrd="1" destOrd="0" presId="urn:microsoft.com/office/officeart/2005/8/layout/chevron2"/>
    <dgm:cxn modelId="{ABD821D7-ED83-4C01-B084-F08933E625BD}" type="presParOf" srcId="{6E99B774-040C-4A6E-BD12-13974789FD15}" destId="{24A39BBD-892A-44A7-BDB6-9E86A1F35BC9}" srcOrd="3" destOrd="0" presId="urn:microsoft.com/office/officeart/2005/8/layout/chevron2"/>
    <dgm:cxn modelId="{18507B4B-A5BC-4D70-BA40-68CD5B6A4404}" type="presParOf" srcId="{6E99B774-040C-4A6E-BD12-13974789FD15}" destId="{81DD4E44-D23E-4160-9AE6-986ADC3CBE21}" srcOrd="4" destOrd="0" presId="urn:microsoft.com/office/officeart/2005/8/layout/chevron2"/>
    <dgm:cxn modelId="{69A863DD-C936-49A1-AF4A-45CB081E3A92}" type="presParOf" srcId="{81DD4E44-D23E-4160-9AE6-986ADC3CBE21}" destId="{E5B88BAA-E172-4A36-B527-14B2378D53F7}" srcOrd="0" destOrd="0" presId="urn:microsoft.com/office/officeart/2005/8/layout/chevron2"/>
    <dgm:cxn modelId="{988F2A66-45E2-45E8-B2E2-EF409480278B}" type="presParOf" srcId="{81DD4E44-D23E-4160-9AE6-986ADC3CBE21}" destId="{CF9E2201-2A6B-4B96-9019-0EC84385D803}" srcOrd="1" destOrd="0" presId="urn:microsoft.com/office/officeart/2005/8/layout/chevron2"/>
    <dgm:cxn modelId="{D31880E0-AC43-4567-8884-416439407D7B}" type="presParOf" srcId="{6E99B774-040C-4A6E-BD12-13974789FD15}" destId="{0DDB8412-300D-404D-AD27-D5F053B58B0E}" srcOrd="5" destOrd="0" presId="urn:microsoft.com/office/officeart/2005/8/layout/chevron2"/>
    <dgm:cxn modelId="{4DBF7718-F966-4598-92C9-8E20C67A9071}" type="presParOf" srcId="{6E99B774-040C-4A6E-BD12-13974789FD15}" destId="{7A5E04A6-104C-44F4-9E17-6AB92345AB52}" srcOrd="6" destOrd="0" presId="urn:microsoft.com/office/officeart/2005/8/layout/chevron2"/>
    <dgm:cxn modelId="{BAD3ED9F-849F-4D6C-96BB-CDB301041734}" type="presParOf" srcId="{7A5E04A6-104C-44F4-9E17-6AB92345AB52}" destId="{06556970-0C5D-4572-91C0-80714E3DF598}" srcOrd="0" destOrd="0" presId="urn:microsoft.com/office/officeart/2005/8/layout/chevron2"/>
    <dgm:cxn modelId="{EB50F5DE-7CC8-4719-9F68-C6AF79DF9F61}" type="presParOf" srcId="{7A5E04A6-104C-44F4-9E17-6AB92345AB52}" destId="{9915560C-3238-489C-A5F8-C20F514A545E}"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8BCCE42-00BD-4BDE-BF73-27C12C6B4C9E}"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uk-UA"/>
        </a:p>
      </dgm:t>
    </dgm:pt>
    <dgm:pt modelId="{2AF682A3-005D-4C9D-90BE-B9136B0671B8}">
      <dgm:prSet phldrT="[Текст]"/>
      <dgm:spPr/>
      <dgm:t>
        <a:bodyPr/>
        <a:lstStyle/>
        <a:p>
          <a:r>
            <a:rPr lang="uk-UA" dirty="0"/>
            <a:t>Освітня програма</a:t>
          </a:r>
        </a:p>
      </dgm:t>
    </dgm:pt>
    <dgm:pt modelId="{69EEAAB7-0486-4CC2-AF68-81952B8CDF8A}" type="parTrans" cxnId="{C0A86809-936F-4394-A9F5-695FF2ABD6D3}">
      <dgm:prSet/>
      <dgm:spPr/>
      <dgm:t>
        <a:bodyPr/>
        <a:lstStyle/>
        <a:p>
          <a:endParaRPr lang="uk-UA"/>
        </a:p>
      </dgm:t>
    </dgm:pt>
    <dgm:pt modelId="{C44FDB50-F07F-47F6-A79D-FFC32E84A3B0}" type="sibTrans" cxnId="{C0A86809-936F-4394-A9F5-695FF2ABD6D3}">
      <dgm:prSet/>
      <dgm:spPr/>
      <dgm:t>
        <a:bodyPr/>
        <a:lstStyle/>
        <a:p>
          <a:endParaRPr lang="uk-UA"/>
        </a:p>
      </dgm:t>
    </dgm:pt>
    <dgm:pt modelId="{2EC1C973-3D43-4143-9D2A-DA7BB413894A}">
      <dgm:prSet phldrT="[Текст]"/>
      <dgm:spPr/>
      <dgm:t>
        <a:bodyPr/>
        <a:lstStyle/>
        <a:p>
          <a:r>
            <a:rPr lang="uk-UA"/>
            <a:t>освітньо-професійна</a:t>
          </a:r>
        </a:p>
      </dgm:t>
    </dgm:pt>
    <dgm:pt modelId="{B1B1ED62-CFFC-49B7-8544-5E1A89B6B98D}" type="parTrans" cxnId="{808F157E-1FAF-4E84-9912-FA5E53963AEB}">
      <dgm:prSet/>
      <dgm:spPr/>
      <dgm:t>
        <a:bodyPr/>
        <a:lstStyle/>
        <a:p>
          <a:endParaRPr lang="uk-UA"/>
        </a:p>
      </dgm:t>
    </dgm:pt>
    <dgm:pt modelId="{D3627603-54B0-427D-A7A8-DC6CA6D7D4C5}" type="sibTrans" cxnId="{808F157E-1FAF-4E84-9912-FA5E53963AEB}">
      <dgm:prSet/>
      <dgm:spPr/>
      <dgm:t>
        <a:bodyPr/>
        <a:lstStyle/>
        <a:p>
          <a:endParaRPr lang="uk-UA"/>
        </a:p>
      </dgm:t>
    </dgm:pt>
    <dgm:pt modelId="{65F1EE29-6FCA-407D-8FFC-B7E883E04836}">
      <dgm:prSet phldrT="[Текст]"/>
      <dgm:spPr/>
      <dgm:t>
        <a:bodyPr/>
        <a:lstStyle/>
        <a:p>
          <a:r>
            <a:rPr lang="uk-UA"/>
            <a:t>освітньо-наукова</a:t>
          </a:r>
        </a:p>
      </dgm:t>
    </dgm:pt>
    <dgm:pt modelId="{69C9F9F6-5EAA-435E-A1EF-60E05D93BFC8}" type="parTrans" cxnId="{E00CBCD0-5A9D-469A-9FF3-A416B63EF1C5}">
      <dgm:prSet/>
      <dgm:spPr/>
      <dgm:t>
        <a:bodyPr/>
        <a:lstStyle/>
        <a:p>
          <a:endParaRPr lang="uk-UA"/>
        </a:p>
      </dgm:t>
    </dgm:pt>
    <dgm:pt modelId="{F50D0347-B14E-4C74-A8AF-CD0CA4E22300}" type="sibTrans" cxnId="{E00CBCD0-5A9D-469A-9FF3-A416B63EF1C5}">
      <dgm:prSet/>
      <dgm:spPr/>
      <dgm:t>
        <a:bodyPr/>
        <a:lstStyle/>
        <a:p>
          <a:endParaRPr lang="uk-UA"/>
        </a:p>
      </dgm:t>
    </dgm:pt>
    <dgm:pt modelId="{0FD4ABF3-831F-4A49-A42F-39D1B3C4DFE7}">
      <dgm:prSet phldrT="[Текст]"/>
      <dgm:spPr/>
      <dgm:t>
        <a:bodyPr/>
        <a:lstStyle/>
        <a:p>
          <a:r>
            <a:rPr lang="uk-UA"/>
            <a:t>освітньо-творча</a:t>
          </a:r>
        </a:p>
      </dgm:t>
    </dgm:pt>
    <dgm:pt modelId="{F8B000D6-6FB2-4942-8CBA-701183801298}" type="parTrans" cxnId="{1C4C3763-3911-44C8-A1FD-04FEFB9AA23B}">
      <dgm:prSet/>
      <dgm:spPr/>
      <dgm:t>
        <a:bodyPr/>
        <a:lstStyle/>
        <a:p>
          <a:endParaRPr lang="uk-UA"/>
        </a:p>
      </dgm:t>
    </dgm:pt>
    <dgm:pt modelId="{5D85727B-B802-4CCD-843C-F6A02A38C618}" type="sibTrans" cxnId="{1C4C3763-3911-44C8-A1FD-04FEFB9AA23B}">
      <dgm:prSet/>
      <dgm:spPr/>
      <dgm:t>
        <a:bodyPr/>
        <a:lstStyle/>
        <a:p>
          <a:endParaRPr lang="uk-UA"/>
        </a:p>
      </dgm:t>
    </dgm:pt>
    <dgm:pt modelId="{8DB1EE53-7CFB-433B-A1A7-47E2FDF65E33}" type="pres">
      <dgm:prSet presAssocID="{F8BCCE42-00BD-4BDE-BF73-27C12C6B4C9E}" presName="hierChild1" presStyleCnt="0">
        <dgm:presLayoutVars>
          <dgm:orgChart val="1"/>
          <dgm:chPref val="1"/>
          <dgm:dir/>
          <dgm:animOne val="branch"/>
          <dgm:animLvl val="lvl"/>
          <dgm:resizeHandles/>
        </dgm:presLayoutVars>
      </dgm:prSet>
      <dgm:spPr/>
      <dgm:t>
        <a:bodyPr/>
        <a:lstStyle/>
        <a:p>
          <a:endParaRPr lang="uk-UA"/>
        </a:p>
      </dgm:t>
    </dgm:pt>
    <dgm:pt modelId="{53C6D070-3960-446C-BA81-DCC8979248DE}" type="pres">
      <dgm:prSet presAssocID="{2AF682A3-005D-4C9D-90BE-B9136B0671B8}" presName="hierRoot1" presStyleCnt="0">
        <dgm:presLayoutVars>
          <dgm:hierBranch val="init"/>
        </dgm:presLayoutVars>
      </dgm:prSet>
      <dgm:spPr/>
    </dgm:pt>
    <dgm:pt modelId="{FFE7004A-5D6D-4856-8E71-E4D9EBD0EC93}" type="pres">
      <dgm:prSet presAssocID="{2AF682A3-005D-4C9D-90BE-B9136B0671B8}" presName="rootComposite1" presStyleCnt="0"/>
      <dgm:spPr/>
    </dgm:pt>
    <dgm:pt modelId="{996BA0AC-8AF9-4A59-96FE-3F6B127C97B6}" type="pres">
      <dgm:prSet presAssocID="{2AF682A3-005D-4C9D-90BE-B9136B0671B8}" presName="rootText1" presStyleLbl="node0" presStyleIdx="0" presStyleCnt="1">
        <dgm:presLayoutVars>
          <dgm:chPref val="3"/>
        </dgm:presLayoutVars>
      </dgm:prSet>
      <dgm:spPr/>
      <dgm:t>
        <a:bodyPr/>
        <a:lstStyle/>
        <a:p>
          <a:endParaRPr lang="uk-UA"/>
        </a:p>
      </dgm:t>
    </dgm:pt>
    <dgm:pt modelId="{D2C9E936-3FB0-4821-9CAD-E2E714A19A7A}" type="pres">
      <dgm:prSet presAssocID="{2AF682A3-005D-4C9D-90BE-B9136B0671B8}" presName="rootConnector1" presStyleLbl="node1" presStyleIdx="0" presStyleCnt="0"/>
      <dgm:spPr/>
      <dgm:t>
        <a:bodyPr/>
        <a:lstStyle/>
        <a:p>
          <a:endParaRPr lang="uk-UA"/>
        </a:p>
      </dgm:t>
    </dgm:pt>
    <dgm:pt modelId="{CE412B90-7E18-44C8-8136-2F31F7B2F0A3}" type="pres">
      <dgm:prSet presAssocID="{2AF682A3-005D-4C9D-90BE-B9136B0671B8}" presName="hierChild2" presStyleCnt="0"/>
      <dgm:spPr/>
    </dgm:pt>
    <dgm:pt modelId="{36F11948-C1BC-4D15-917A-66CDD13FE2FF}" type="pres">
      <dgm:prSet presAssocID="{B1B1ED62-CFFC-49B7-8544-5E1A89B6B98D}" presName="Name37" presStyleLbl="parChTrans1D2" presStyleIdx="0" presStyleCnt="3"/>
      <dgm:spPr/>
      <dgm:t>
        <a:bodyPr/>
        <a:lstStyle/>
        <a:p>
          <a:endParaRPr lang="uk-UA"/>
        </a:p>
      </dgm:t>
    </dgm:pt>
    <dgm:pt modelId="{4247A91F-3B28-47FA-82C8-FFE0F71F25F1}" type="pres">
      <dgm:prSet presAssocID="{2EC1C973-3D43-4143-9D2A-DA7BB413894A}" presName="hierRoot2" presStyleCnt="0">
        <dgm:presLayoutVars>
          <dgm:hierBranch val="init"/>
        </dgm:presLayoutVars>
      </dgm:prSet>
      <dgm:spPr/>
    </dgm:pt>
    <dgm:pt modelId="{C354C102-822D-429C-99F3-AF937F4ADFAF}" type="pres">
      <dgm:prSet presAssocID="{2EC1C973-3D43-4143-9D2A-DA7BB413894A}" presName="rootComposite" presStyleCnt="0"/>
      <dgm:spPr/>
    </dgm:pt>
    <dgm:pt modelId="{62EE05A1-80C7-46E8-9C9F-D0A8DF894810}" type="pres">
      <dgm:prSet presAssocID="{2EC1C973-3D43-4143-9D2A-DA7BB413894A}" presName="rootText" presStyleLbl="node2" presStyleIdx="0" presStyleCnt="3">
        <dgm:presLayoutVars>
          <dgm:chPref val="3"/>
        </dgm:presLayoutVars>
      </dgm:prSet>
      <dgm:spPr/>
      <dgm:t>
        <a:bodyPr/>
        <a:lstStyle/>
        <a:p>
          <a:endParaRPr lang="uk-UA"/>
        </a:p>
      </dgm:t>
    </dgm:pt>
    <dgm:pt modelId="{9C3C3546-D820-4EE6-9681-593365B88328}" type="pres">
      <dgm:prSet presAssocID="{2EC1C973-3D43-4143-9D2A-DA7BB413894A}" presName="rootConnector" presStyleLbl="node2" presStyleIdx="0" presStyleCnt="3"/>
      <dgm:spPr/>
      <dgm:t>
        <a:bodyPr/>
        <a:lstStyle/>
        <a:p>
          <a:endParaRPr lang="uk-UA"/>
        </a:p>
      </dgm:t>
    </dgm:pt>
    <dgm:pt modelId="{A8A7C2E8-D6D9-45E3-B2B7-DC0A06F8C260}" type="pres">
      <dgm:prSet presAssocID="{2EC1C973-3D43-4143-9D2A-DA7BB413894A}" presName="hierChild4" presStyleCnt="0"/>
      <dgm:spPr/>
    </dgm:pt>
    <dgm:pt modelId="{A6C2A663-DA66-4F4C-AE65-2D176D07C345}" type="pres">
      <dgm:prSet presAssocID="{2EC1C973-3D43-4143-9D2A-DA7BB413894A}" presName="hierChild5" presStyleCnt="0"/>
      <dgm:spPr/>
    </dgm:pt>
    <dgm:pt modelId="{23752074-7389-4731-951E-8E199A937752}" type="pres">
      <dgm:prSet presAssocID="{69C9F9F6-5EAA-435E-A1EF-60E05D93BFC8}" presName="Name37" presStyleLbl="parChTrans1D2" presStyleIdx="1" presStyleCnt="3"/>
      <dgm:spPr/>
      <dgm:t>
        <a:bodyPr/>
        <a:lstStyle/>
        <a:p>
          <a:endParaRPr lang="uk-UA"/>
        </a:p>
      </dgm:t>
    </dgm:pt>
    <dgm:pt modelId="{93815794-27CF-4623-988D-25B1BD666F64}" type="pres">
      <dgm:prSet presAssocID="{65F1EE29-6FCA-407D-8FFC-B7E883E04836}" presName="hierRoot2" presStyleCnt="0">
        <dgm:presLayoutVars>
          <dgm:hierBranch val="init"/>
        </dgm:presLayoutVars>
      </dgm:prSet>
      <dgm:spPr/>
    </dgm:pt>
    <dgm:pt modelId="{8DEA354B-2055-43F8-9B34-F9607AFE751C}" type="pres">
      <dgm:prSet presAssocID="{65F1EE29-6FCA-407D-8FFC-B7E883E04836}" presName="rootComposite" presStyleCnt="0"/>
      <dgm:spPr/>
    </dgm:pt>
    <dgm:pt modelId="{5E8893C7-55DC-4834-92CE-0CD2CFE7451B}" type="pres">
      <dgm:prSet presAssocID="{65F1EE29-6FCA-407D-8FFC-B7E883E04836}" presName="rootText" presStyleLbl="node2" presStyleIdx="1" presStyleCnt="3">
        <dgm:presLayoutVars>
          <dgm:chPref val="3"/>
        </dgm:presLayoutVars>
      </dgm:prSet>
      <dgm:spPr/>
      <dgm:t>
        <a:bodyPr/>
        <a:lstStyle/>
        <a:p>
          <a:endParaRPr lang="uk-UA"/>
        </a:p>
      </dgm:t>
    </dgm:pt>
    <dgm:pt modelId="{B9583CA9-1AA4-4C9E-99E0-5C0A0233EEED}" type="pres">
      <dgm:prSet presAssocID="{65F1EE29-6FCA-407D-8FFC-B7E883E04836}" presName="rootConnector" presStyleLbl="node2" presStyleIdx="1" presStyleCnt="3"/>
      <dgm:spPr/>
      <dgm:t>
        <a:bodyPr/>
        <a:lstStyle/>
        <a:p>
          <a:endParaRPr lang="uk-UA"/>
        </a:p>
      </dgm:t>
    </dgm:pt>
    <dgm:pt modelId="{11F3A898-3599-4C34-A41E-ABA03267CBD7}" type="pres">
      <dgm:prSet presAssocID="{65F1EE29-6FCA-407D-8FFC-B7E883E04836}" presName="hierChild4" presStyleCnt="0"/>
      <dgm:spPr/>
    </dgm:pt>
    <dgm:pt modelId="{4DB048FC-1035-4157-9FCD-CC2287B6CB45}" type="pres">
      <dgm:prSet presAssocID="{65F1EE29-6FCA-407D-8FFC-B7E883E04836}" presName="hierChild5" presStyleCnt="0"/>
      <dgm:spPr/>
    </dgm:pt>
    <dgm:pt modelId="{0B1519B6-7D93-4485-900A-98702DFF5D94}" type="pres">
      <dgm:prSet presAssocID="{F8B000D6-6FB2-4942-8CBA-701183801298}" presName="Name37" presStyleLbl="parChTrans1D2" presStyleIdx="2" presStyleCnt="3"/>
      <dgm:spPr/>
      <dgm:t>
        <a:bodyPr/>
        <a:lstStyle/>
        <a:p>
          <a:endParaRPr lang="uk-UA"/>
        </a:p>
      </dgm:t>
    </dgm:pt>
    <dgm:pt modelId="{65114ED7-FDAB-438C-8CF2-D4C38A701552}" type="pres">
      <dgm:prSet presAssocID="{0FD4ABF3-831F-4A49-A42F-39D1B3C4DFE7}" presName="hierRoot2" presStyleCnt="0">
        <dgm:presLayoutVars>
          <dgm:hierBranch val="init"/>
        </dgm:presLayoutVars>
      </dgm:prSet>
      <dgm:spPr/>
    </dgm:pt>
    <dgm:pt modelId="{6450C52E-5938-45B0-8D8D-A2DE85D93898}" type="pres">
      <dgm:prSet presAssocID="{0FD4ABF3-831F-4A49-A42F-39D1B3C4DFE7}" presName="rootComposite" presStyleCnt="0"/>
      <dgm:spPr/>
    </dgm:pt>
    <dgm:pt modelId="{70DE8D0A-1E53-4A95-9D1F-1CD2F0ACEBEF}" type="pres">
      <dgm:prSet presAssocID="{0FD4ABF3-831F-4A49-A42F-39D1B3C4DFE7}" presName="rootText" presStyleLbl="node2" presStyleIdx="2" presStyleCnt="3">
        <dgm:presLayoutVars>
          <dgm:chPref val="3"/>
        </dgm:presLayoutVars>
      </dgm:prSet>
      <dgm:spPr/>
      <dgm:t>
        <a:bodyPr/>
        <a:lstStyle/>
        <a:p>
          <a:endParaRPr lang="uk-UA"/>
        </a:p>
      </dgm:t>
    </dgm:pt>
    <dgm:pt modelId="{A16859A1-EB87-4E68-95E0-28E042FD0348}" type="pres">
      <dgm:prSet presAssocID="{0FD4ABF3-831F-4A49-A42F-39D1B3C4DFE7}" presName="rootConnector" presStyleLbl="node2" presStyleIdx="2" presStyleCnt="3"/>
      <dgm:spPr/>
      <dgm:t>
        <a:bodyPr/>
        <a:lstStyle/>
        <a:p>
          <a:endParaRPr lang="uk-UA"/>
        </a:p>
      </dgm:t>
    </dgm:pt>
    <dgm:pt modelId="{C572C7AD-0397-4A9B-B5F9-DA9814CA9382}" type="pres">
      <dgm:prSet presAssocID="{0FD4ABF3-831F-4A49-A42F-39D1B3C4DFE7}" presName="hierChild4" presStyleCnt="0"/>
      <dgm:spPr/>
    </dgm:pt>
    <dgm:pt modelId="{933FB3FF-DBC3-435C-8C93-70973E545964}" type="pres">
      <dgm:prSet presAssocID="{0FD4ABF3-831F-4A49-A42F-39D1B3C4DFE7}" presName="hierChild5" presStyleCnt="0"/>
      <dgm:spPr/>
    </dgm:pt>
    <dgm:pt modelId="{C0CA329D-39AD-4E2F-96F9-3D20B00E4F59}" type="pres">
      <dgm:prSet presAssocID="{2AF682A3-005D-4C9D-90BE-B9136B0671B8}" presName="hierChild3" presStyleCnt="0"/>
      <dgm:spPr/>
    </dgm:pt>
  </dgm:ptLst>
  <dgm:cxnLst>
    <dgm:cxn modelId="{C0A86809-936F-4394-A9F5-695FF2ABD6D3}" srcId="{F8BCCE42-00BD-4BDE-BF73-27C12C6B4C9E}" destId="{2AF682A3-005D-4C9D-90BE-B9136B0671B8}" srcOrd="0" destOrd="0" parTransId="{69EEAAB7-0486-4CC2-AF68-81952B8CDF8A}" sibTransId="{C44FDB50-F07F-47F6-A79D-FFC32E84A3B0}"/>
    <dgm:cxn modelId="{D35118E1-777C-4A7D-9EFD-15864E04CD16}" type="presOf" srcId="{65F1EE29-6FCA-407D-8FFC-B7E883E04836}" destId="{5E8893C7-55DC-4834-92CE-0CD2CFE7451B}" srcOrd="0" destOrd="0" presId="urn:microsoft.com/office/officeart/2005/8/layout/orgChart1"/>
    <dgm:cxn modelId="{808F157E-1FAF-4E84-9912-FA5E53963AEB}" srcId="{2AF682A3-005D-4C9D-90BE-B9136B0671B8}" destId="{2EC1C973-3D43-4143-9D2A-DA7BB413894A}" srcOrd="0" destOrd="0" parTransId="{B1B1ED62-CFFC-49B7-8544-5E1A89B6B98D}" sibTransId="{D3627603-54B0-427D-A7A8-DC6CA6D7D4C5}"/>
    <dgm:cxn modelId="{D5B57BD7-1592-4F23-A8FC-2D0A77F6879E}" type="presOf" srcId="{0FD4ABF3-831F-4A49-A42F-39D1B3C4DFE7}" destId="{70DE8D0A-1E53-4A95-9D1F-1CD2F0ACEBEF}" srcOrd="0" destOrd="0" presId="urn:microsoft.com/office/officeart/2005/8/layout/orgChart1"/>
    <dgm:cxn modelId="{E665D626-D132-4B5D-9C5D-04BE9F5511D9}" type="presOf" srcId="{2AF682A3-005D-4C9D-90BE-B9136B0671B8}" destId="{D2C9E936-3FB0-4821-9CAD-E2E714A19A7A}" srcOrd="1" destOrd="0" presId="urn:microsoft.com/office/officeart/2005/8/layout/orgChart1"/>
    <dgm:cxn modelId="{E00CBCD0-5A9D-469A-9FF3-A416B63EF1C5}" srcId="{2AF682A3-005D-4C9D-90BE-B9136B0671B8}" destId="{65F1EE29-6FCA-407D-8FFC-B7E883E04836}" srcOrd="1" destOrd="0" parTransId="{69C9F9F6-5EAA-435E-A1EF-60E05D93BFC8}" sibTransId="{F50D0347-B14E-4C74-A8AF-CD0CA4E22300}"/>
    <dgm:cxn modelId="{2CFEEBDA-E536-4CFB-88C1-7BB566D89930}" type="presOf" srcId="{0FD4ABF3-831F-4A49-A42F-39D1B3C4DFE7}" destId="{A16859A1-EB87-4E68-95E0-28E042FD0348}" srcOrd="1" destOrd="0" presId="urn:microsoft.com/office/officeart/2005/8/layout/orgChart1"/>
    <dgm:cxn modelId="{749406F5-5B6C-4C3B-AE35-8459051F4AA6}" type="presOf" srcId="{F8BCCE42-00BD-4BDE-BF73-27C12C6B4C9E}" destId="{8DB1EE53-7CFB-433B-A1A7-47E2FDF65E33}" srcOrd="0" destOrd="0" presId="urn:microsoft.com/office/officeart/2005/8/layout/orgChart1"/>
    <dgm:cxn modelId="{1C4C3763-3911-44C8-A1FD-04FEFB9AA23B}" srcId="{2AF682A3-005D-4C9D-90BE-B9136B0671B8}" destId="{0FD4ABF3-831F-4A49-A42F-39D1B3C4DFE7}" srcOrd="2" destOrd="0" parTransId="{F8B000D6-6FB2-4942-8CBA-701183801298}" sibTransId="{5D85727B-B802-4CCD-843C-F6A02A38C618}"/>
    <dgm:cxn modelId="{1AE68F1E-29BD-419A-9140-23A5DA807399}" type="presOf" srcId="{2EC1C973-3D43-4143-9D2A-DA7BB413894A}" destId="{9C3C3546-D820-4EE6-9681-593365B88328}" srcOrd="1" destOrd="0" presId="urn:microsoft.com/office/officeart/2005/8/layout/orgChart1"/>
    <dgm:cxn modelId="{A171EC05-D8FD-4232-97B2-C71C664153DC}" type="presOf" srcId="{B1B1ED62-CFFC-49B7-8544-5E1A89B6B98D}" destId="{36F11948-C1BC-4D15-917A-66CDD13FE2FF}" srcOrd="0" destOrd="0" presId="urn:microsoft.com/office/officeart/2005/8/layout/orgChart1"/>
    <dgm:cxn modelId="{CB5E549E-E869-4176-ACAA-C91B9A15796D}" type="presOf" srcId="{65F1EE29-6FCA-407D-8FFC-B7E883E04836}" destId="{B9583CA9-1AA4-4C9E-99E0-5C0A0233EEED}" srcOrd="1" destOrd="0" presId="urn:microsoft.com/office/officeart/2005/8/layout/orgChart1"/>
    <dgm:cxn modelId="{78A47001-8C64-4BDC-8211-25339B1BACCD}" type="presOf" srcId="{F8B000D6-6FB2-4942-8CBA-701183801298}" destId="{0B1519B6-7D93-4485-900A-98702DFF5D94}" srcOrd="0" destOrd="0" presId="urn:microsoft.com/office/officeart/2005/8/layout/orgChart1"/>
    <dgm:cxn modelId="{AD9D9998-C7CD-4C84-AC17-CC8B77DA64E3}" type="presOf" srcId="{69C9F9F6-5EAA-435E-A1EF-60E05D93BFC8}" destId="{23752074-7389-4731-951E-8E199A937752}" srcOrd="0" destOrd="0" presId="urn:microsoft.com/office/officeart/2005/8/layout/orgChart1"/>
    <dgm:cxn modelId="{165D14B7-738E-414D-8D52-3ECC787377C6}" type="presOf" srcId="{2AF682A3-005D-4C9D-90BE-B9136B0671B8}" destId="{996BA0AC-8AF9-4A59-96FE-3F6B127C97B6}" srcOrd="0" destOrd="0" presId="urn:microsoft.com/office/officeart/2005/8/layout/orgChart1"/>
    <dgm:cxn modelId="{210AA3CD-71B5-46BC-96B4-5975020E5980}" type="presOf" srcId="{2EC1C973-3D43-4143-9D2A-DA7BB413894A}" destId="{62EE05A1-80C7-46E8-9C9F-D0A8DF894810}" srcOrd="0" destOrd="0" presId="urn:microsoft.com/office/officeart/2005/8/layout/orgChart1"/>
    <dgm:cxn modelId="{E630AE17-6A4E-4A7A-94D0-CD38CEC0A94C}" type="presParOf" srcId="{8DB1EE53-7CFB-433B-A1A7-47E2FDF65E33}" destId="{53C6D070-3960-446C-BA81-DCC8979248DE}" srcOrd="0" destOrd="0" presId="urn:microsoft.com/office/officeart/2005/8/layout/orgChart1"/>
    <dgm:cxn modelId="{F6CBD40F-9187-4A5C-B055-7E964BB29452}" type="presParOf" srcId="{53C6D070-3960-446C-BA81-DCC8979248DE}" destId="{FFE7004A-5D6D-4856-8E71-E4D9EBD0EC93}" srcOrd="0" destOrd="0" presId="urn:microsoft.com/office/officeart/2005/8/layout/orgChart1"/>
    <dgm:cxn modelId="{83ED96B4-223F-42F7-B44B-8167597FC173}" type="presParOf" srcId="{FFE7004A-5D6D-4856-8E71-E4D9EBD0EC93}" destId="{996BA0AC-8AF9-4A59-96FE-3F6B127C97B6}" srcOrd="0" destOrd="0" presId="urn:microsoft.com/office/officeart/2005/8/layout/orgChart1"/>
    <dgm:cxn modelId="{F04EE38C-3416-481B-8CD9-D579782C9ECB}" type="presParOf" srcId="{FFE7004A-5D6D-4856-8E71-E4D9EBD0EC93}" destId="{D2C9E936-3FB0-4821-9CAD-E2E714A19A7A}" srcOrd="1" destOrd="0" presId="urn:microsoft.com/office/officeart/2005/8/layout/orgChart1"/>
    <dgm:cxn modelId="{44590C91-9A05-4FCF-8CC3-87D9BB013521}" type="presParOf" srcId="{53C6D070-3960-446C-BA81-DCC8979248DE}" destId="{CE412B90-7E18-44C8-8136-2F31F7B2F0A3}" srcOrd="1" destOrd="0" presId="urn:microsoft.com/office/officeart/2005/8/layout/orgChart1"/>
    <dgm:cxn modelId="{7AC04A33-1C88-4D4E-87C2-1F1030803312}" type="presParOf" srcId="{CE412B90-7E18-44C8-8136-2F31F7B2F0A3}" destId="{36F11948-C1BC-4D15-917A-66CDD13FE2FF}" srcOrd="0" destOrd="0" presId="urn:microsoft.com/office/officeart/2005/8/layout/orgChart1"/>
    <dgm:cxn modelId="{6F803D96-15A4-464A-BA69-0FC1CDA1AB03}" type="presParOf" srcId="{CE412B90-7E18-44C8-8136-2F31F7B2F0A3}" destId="{4247A91F-3B28-47FA-82C8-FFE0F71F25F1}" srcOrd="1" destOrd="0" presId="urn:microsoft.com/office/officeart/2005/8/layout/orgChart1"/>
    <dgm:cxn modelId="{09E6A217-C015-4831-8F09-8DA6103DBB90}" type="presParOf" srcId="{4247A91F-3B28-47FA-82C8-FFE0F71F25F1}" destId="{C354C102-822D-429C-99F3-AF937F4ADFAF}" srcOrd="0" destOrd="0" presId="urn:microsoft.com/office/officeart/2005/8/layout/orgChart1"/>
    <dgm:cxn modelId="{639F7ACF-3B2E-46AE-B1DA-7D6F7773B4EA}" type="presParOf" srcId="{C354C102-822D-429C-99F3-AF937F4ADFAF}" destId="{62EE05A1-80C7-46E8-9C9F-D0A8DF894810}" srcOrd="0" destOrd="0" presId="urn:microsoft.com/office/officeart/2005/8/layout/orgChart1"/>
    <dgm:cxn modelId="{42B52276-3590-4125-8DC6-768BE2C7B0E9}" type="presParOf" srcId="{C354C102-822D-429C-99F3-AF937F4ADFAF}" destId="{9C3C3546-D820-4EE6-9681-593365B88328}" srcOrd="1" destOrd="0" presId="urn:microsoft.com/office/officeart/2005/8/layout/orgChart1"/>
    <dgm:cxn modelId="{F72E3E70-DFE2-47FD-908E-BDB6C3DC958E}" type="presParOf" srcId="{4247A91F-3B28-47FA-82C8-FFE0F71F25F1}" destId="{A8A7C2E8-D6D9-45E3-B2B7-DC0A06F8C260}" srcOrd="1" destOrd="0" presId="urn:microsoft.com/office/officeart/2005/8/layout/orgChart1"/>
    <dgm:cxn modelId="{7151E9BF-12C6-4D31-8EC3-2239A33BACE1}" type="presParOf" srcId="{4247A91F-3B28-47FA-82C8-FFE0F71F25F1}" destId="{A6C2A663-DA66-4F4C-AE65-2D176D07C345}" srcOrd="2" destOrd="0" presId="urn:microsoft.com/office/officeart/2005/8/layout/orgChart1"/>
    <dgm:cxn modelId="{32907FBF-D378-40DB-A32A-B8EDB19419B2}" type="presParOf" srcId="{CE412B90-7E18-44C8-8136-2F31F7B2F0A3}" destId="{23752074-7389-4731-951E-8E199A937752}" srcOrd="2" destOrd="0" presId="urn:microsoft.com/office/officeart/2005/8/layout/orgChart1"/>
    <dgm:cxn modelId="{0E939792-FBE7-4ACB-8348-9A7ACFEE59BD}" type="presParOf" srcId="{CE412B90-7E18-44C8-8136-2F31F7B2F0A3}" destId="{93815794-27CF-4623-988D-25B1BD666F64}" srcOrd="3" destOrd="0" presId="urn:microsoft.com/office/officeart/2005/8/layout/orgChart1"/>
    <dgm:cxn modelId="{DFE234A4-9D31-4216-958F-A9F7B6E09B65}" type="presParOf" srcId="{93815794-27CF-4623-988D-25B1BD666F64}" destId="{8DEA354B-2055-43F8-9B34-F9607AFE751C}" srcOrd="0" destOrd="0" presId="urn:microsoft.com/office/officeart/2005/8/layout/orgChart1"/>
    <dgm:cxn modelId="{0C48B6E8-244C-442F-9212-C6480D65735E}" type="presParOf" srcId="{8DEA354B-2055-43F8-9B34-F9607AFE751C}" destId="{5E8893C7-55DC-4834-92CE-0CD2CFE7451B}" srcOrd="0" destOrd="0" presId="urn:microsoft.com/office/officeart/2005/8/layout/orgChart1"/>
    <dgm:cxn modelId="{17170805-E2F2-4040-B6FA-E69D54C1EB2B}" type="presParOf" srcId="{8DEA354B-2055-43F8-9B34-F9607AFE751C}" destId="{B9583CA9-1AA4-4C9E-99E0-5C0A0233EEED}" srcOrd="1" destOrd="0" presId="urn:microsoft.com/office/officeart/2005/8/layout/orgChart1"/>
    <dgm:cxn modelId="{1644A127-B568-4EFA-AF53-B2843B69645E}" type="presParOf" srcId="{93815794-27CF-4623-988D-25B1BD666F64}" destId="{11F3A898-3599-4C34-A41E-ABA03267CBD7}" srcOrd="1" destOrd="0" presId="urn:microsoft.com/office/officeart/2005/8/layout/orgChart1"/>
    <dgm:cxn modelId="{55C25EB4-DF1D-4E2E-8210-0FFF2C34006C}" type="presParOf" srcId="{93815794-27CF-4623-988D-25B1BD666F64}" destId="{4DB048FC-1035-4157-9FCD-CC2287B6CB45}" srcOrd="2" destOrd="0" presId="urn:microsoft.com/office/officeart/2005/8/layout/orgChart1"/>
    <dgm:cxn modelId="{8DEB9EA6-47A9-4BCF-B56A-DE35C22C831D}" type="presParOf" srcId="{CE412B90-7E18-44C8-8136-2F31F7B2F0A3}" destId="{0B1519B6-7D93-4485-900A-98702DFF5D94}" srcOrd="4" destOrd="0" presId="urn:microsoft.com/office/officeart/2005/8/layout/orgChart1"/>
    <dgm:cxn modelId="{71E1FDCB-CAD2-4508-ADA3-12F176977A30}" type="presParOf" srcId="{CE412B90-7E18-44C8-8136-2F31F7B2F0A3}" destId="{65114ED7-FDAB-438C-8CF2-D4C38A701552}" srcOrd="5" destOrd="0" presId="urn:microsoft.com/office/officeart/2005/8/layout/orgChart1"/>
    <dgm:cxn modelId="{A6AB5C95-1ACD-4B4D-8FE3-4BCC32663C68}" type="presParOf" srcId="{65114ED7-FDAB-438C-8CF2-D4C38A701552}" destId="{6450C52E-5938-45B0-8D8D-A2DE85D93898}" srcOrd="0" destOrd="0" presId="urn:microsoft.com/office/officeart/2005/8/layout/orgChart1"/>
    <dgm:cxn modelId="{48AF27F5-7913-468D-A2C8-B70F134C31C6}" type="presParOf" srcId="{6450C52E-5938-45B0-8D8D-A2DE85D93898}" destId="{70DE8D0A-1E53-4A95-9D1F-1CD2F0ACEBEF}" srcOrd="0" destOrd="0" presId="urn:microsoft.com/office/officeart/2005/8/layout/orgChart1"/>
    <dgm:cxn modelId="{9A0C475A-A4E9-438C-9895-767AF298C0EF}" type="presParOf" srcId="{6450C52E-5938-45B0-8D8D-A2DE85D93898}" destId="{A16859A1-EB87-4E68-95E0-28E042FD0348}" srcOrd="1" destOrd="0" presId="urn:microsoft.com/office/officeart/2005/8/layout/orgChart1"/>
    <dgm:cxn modelId="{5CD38F67-622A-4014-AF43-98158037650C}" type="presParOf" srcId="{65114ED7-FDAB-438C-8CF2-D4C38A701552}" destId="{C572C7AD-0397-4A9B-B5F9-DA9814CA9382}" srcOrd="1" destOrd="0" presId="urn:microsoft.com/office/officeart/2005/8/layout/orgChart1"/>
    <dgm:cxn modelId="{B5177492-6EC9-4E0C-A329-D003ECE466C0}" type="presParOf" srcId="{65114ED7-FDAB-438C-8CF2-D4C38A701552}" destId="{933FB3FF-DBC3-435C-8C93-70973E545964}" srcOrd="2" destOrd="0" presId="urn:microsoft.com/office/officeart/2005/8/layout/orgChart1"/>
    <dgm:cxn modelId="{F8AEAB7B-6582-4D26-82E8-E5B901F8E1C3}" type="presParOf" srcId="{53C6D070-3960-446C-BA81-DCC8979248DE}" destId="{C0CA329D-39AD-4E2F-96F9-3D20B00E4F59}"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47AEF17-2129-421C-996F-618555122A33}"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uk-UA"/>
        </a:p>
      </dgm:t>
    </dgm:pt>
    <dgm:pt modelId="{CC00C7AF-0F28-431F-A704-4133D8AF5CB6}">
      <dgm:prSet phldrT="[Текст]"/>
      <dgm:spPr/>
      <dgm:t>
        <a:bodyPr/>
        <a:lstStyle/>
        <a:p>
          <a:r>
            <a:rPr lang="uk-UA"/>
            <a:t>Освітня програма</a:t>
          </a:r>
        </a:p>
      </dgm:t>
    </dgm:pt>
    <dgm:pt modelId="{B7A59B40-5ED1-463A-A2AB-23B2CC838A51}" type="parTrans" cxnId="{80B89B63-B40A-43C4-BB5A-818D6D1DFC36}">
      <dgm:prSet/>
      <dgm:spPr/>
      <dgm:t>
        <a:bodyPr/>
        <a:lstStyle/>
        <a:p>
          <a:endParaRPr lang="uk-UA"/>
        </a:p>
      </dgm:t>
    </dgm:pt>
    <dgm:pt modelId="{D6D6EAA1-9D01-4526-A711-5499B97500DF}" type="sibTrans" cxnId="{80B89B63-B40A-43C4-BB5A-818D6D1DFC36}">
      <dgm:prSet/>
      <dgm:spPr/>
      <dgm:t>
        <a:bodyPr/>
        <a:lstStyle/>
        <a:p>
          <a:endParaRPr lang="uk-UA"/>
        </a:p>
      </dgm:t>
    </dgm:pt>
    <dgm:pt modelId="{7771F721-7CE6-4DD7-A570-215F3AA5CFB2}">
      <dgm:prSet phldrT="[Текст]"/>
      <dgm:spPr/>
      <dgm:t>
        <a:bodyPr/>
        <a:lstStyle/>
        <a:p>
          <a:r>
            <a:rPr lang="uk-UA" b="1" dirty="0"/>
            <a:t>вимоги до рівня освіти осіб, які можуть розпочати навчання за цією програмою</a:t>
          </a:r>
        </a:p>
      </dgm:t>
    </dgm:pt>
    <dgm:pt modelId="{5748FA3C-4A5D-4B41-A46A-5504A822106F}" type="parTrans" cxnId="{AD1E5618-721A-4665-9E0F-7E663E5DF5FA}">
      <dgm:prSet/>
      <dgm:spPr/>
      <dgm:t>
        <a:bodyPr/>
        <a:lstStyle/>
        <a:p>
          <a:endParaRPr lang="uk-UA"/>
        </a:p>
      </dgm:t>
    </dgm:pt>
    <dgm:pt modelId="{CF86B027-BDCD-472C-A95E-31B37C84A0CF}" type="sibTrans" cxnId="{AD1E5618-721A-4665-9E0F-7E663E5DF5FA}">
      <dgm:prSet/>
      <dgm:spPr/>
      <dgm:t>
        <a:bodyPr/>
        <a:lstStyle/>
        <a:p>
          <a:endParaRPr lang="uk-UA"/>
        </a:p>
      </dgm:t>
    </dgm:pt>
    <dgm:pt modelId="{EFE67B72-2832-4620-8624-C51BC7D9E344}">
      <dgm:prSet phldrT="[Текст]"/>
      <dgm:spPr/>
      <dgm:t>
        <a:bodyPr/>
        <a:lstStyle/>
        <a:p>
          <a:r>
            <a:rPr lang="uk-UA" b="1" dirty="0"/>
            <a:t>перелік навчальних дисциплін і </a:t>
          </a:r>
          <a:r>
            <a:rPr lang="uk-UA" b="1" dirty="0" smtClean="0"/>
            <a:t>логічна </a:t>
          </a:r>
          <a:r>
            <a:rPr lang="uk-UA" b="1" dirty="0"/>
            <a:t>послідовність їх </a:t>
          </a:r>
          <a:r>
            <a:rPr lang="uk-UA" b="1" dirty="0" smtClean="0"/>
            <a:t>вивчення</a:t>
          </a:r>
          <a:endParaRPr lang="uk-UA" b="1" dirty="0"/>
        </a:p>
      </dgm:t>
    </dgm:pt>
    <dgm:pt modelId="{AFD9A3B2-A86A-42D5-B4C6-621067C37970}" type="parTrans" cxnId="{9EF7B212-91E1-4676-B52A-BAAC299C1402}">
      <dgm:prSet/>
      <dgm:spPr/>
      <dgm:t>
        <a:bodyPr/>
        <a:lstStyle/>
        <a:p>
          <a:endParaRPr lang="uk-UA"/>
        </a:p>
      </dgm:t>
    </dgm:pt>
    <dgm:pt modelId="{01F131B9-707A-4658-9559-980B8A962E0F}" type="sibTrans" cxnId="{9EF7B212-91E1-4676-B52A-BAAC299C1402}">
      <dgm:prSet/>
      <dgm:spPr/>
      <dgm:t>
        <a:bodyPr/>
        <a:lstStyle/>
        <a:p>
          <a:endParaRPr lang="uk-UA"/>
        </a:p>
      </dgm:t>
    </dgm:pt>
    <dgm:pt modelId="{81B10CE9-632F-47B9-97A0-EE44DEC3E3EF}">
      <dgm:prSet phldrT="[Текст]"/>
      <dgm:spPr/>
      <dgm:t>
        <a:bodyPr/>
        <a:lstStyle/>
        <a:p>
          <a:r>
            <a:rPr lang="uk-UA" b="1" dirty="0"/>
            <a:t>очікувані результати навчання (компетентності), якими повинен оволодіти здобувач відповідного ступеня вищої освіти</a:t>
          </a:r>
        </a:p>
      </dgm:t>
    </dgm:pt>
    <dgm:pt modelId="{19644345-1171-4C9F-905E-D024A8221893}" type="parTrans" cxnId="{F3079436-012B-4956-AC70-E8AEFF3562B0}">
      <dgm:prSet/>
      <dgm:spPr/>
      <dgm:t>
        <a:bodyPr/>
        <a:lstStyle/>
        <a:p>
          <a:endParaRPr lang="uk-UA"/>
        </a:p>
      </dgm:t>
    </dgm:pt>
    <dgm:pt modelId="{B88FD91E-B0EB-4E0E-A3AD-68A6A314AC1E}" type="sibTrans" cxnId="{F3079436-012B-4956-AC70-E8AEFF3562B0}">
      <dgm:prSet/>
      <dgm:spPr/>
      <dgm:t>
        <a:bodyPr/>
        <a:lstStyle/>
        <a:p>
          <a:endParaRPr lang="uk-UA"/>
        </a:p>
      </dgm:t>
    </dgm:pt>
    <dgm:pt modelId="{01187B24-899D-4EE5-8B5B-B1B3C59E9180}">
      <dgm:prSet/>
      <dgm:spPr/>
      <dgm:t>
        <a:bodyPr/>
        <a:lstStyle/>
        <a:p>
          <a:r>
            <a:rPr lang="uk-UA" b="1" dirty="0"/>
            <a:t>кількість кредитів ЄКТС, необхідних для виконання цієї програми</a:t>
          </a:r>
        </a:p>
      </dgm:t>
    </dgm:pt>
    <dgm:pt modelId="{55CA1E87-5AAB-43B3-90AB-B69DA7DD0CE9}" type="parTrans" cxnId="{1345FAC3-4B5A-4EBE-95FB-3022F1D22C58}">
      <dgm:prSet/>
      <dgm:spPr/>
      <dgm:t>
        <a:bodyPr/>
        <a:lstStyle/>
        <a:p>
          <a:endParaRPr lang="uk-UA"/>
        </a:p>
      </dgm:t>
    </dgm:pt>
    <dgm:pt modelId="{EEF3202D-4D79-48FE-A7A7-D4CD0422835E}" type="sibTrans" cxnId="{1345FAC3-4B5A-4EBE-95FB-3022F1D22C58}">
      <dgm:prSet/>
      <dgm:spPr/>
      <dgm:t>
        <a:bodyPr/>
        <a:lstStyle/>
        <a:p>
          <a:endParaRPr lang="uk-UA"/>
        </a:p>
      </dgm:t>
    </dgm:pt>
    <dgm:pt modelId="{D3E84B97-A8A1-45C1-902E-2E18B734D946}" type="pres">
      <dgm:prSet presAssocID="{947AEF17-2129-421C-996F-618555122A33}" presName="Name0" presStyleCnt="0">
        <dgm:presLayoutVars>
          <dgm:chPref val="1"/>
          <dgm:dir/>
          <dgm:animOne val="branch"/>
          <dgm:animLvl val="lvl"/>
          <dgm:resizeHandles val="exact"/>
        </dgm:presLayoutVars>
      </dgm:prSet>
      <dgm:spPr/>
      <dgm:t>
        <a:bodyPr/>
        <a:lstStyle/>
        <a:p>
          <a:endParaRPr lang="uk-UA"/>
        </a:p>
      </dgm:t>
    </dgm:pt>
    <dgm:pt modelId="{90893D55-8A58-4C53-B59E-6255EF8B3E97}" type="pres">
      <dgm:prSet presAssocID="{CC00C7AF-0F28-431F-A704-4133D8AF5CB6}" presName="root1" presStyleCnt="0"/>
      <dgm:spPr/>
    </dgm:pt>
    <dgm:pt modelId="{E8CF74BF-FF97-43CC-96C9-D6F3E489C4D3}" type="pres">
      <dgm:prSet presAssocID="{CC00C7AF-0F28-431F-A704-4133D8AF5CB6}" presName="LevelOneTextNode" presStyleLbl="node0" presStyleIdx="0" presStyleCnt="1">
        <dgm:presLayoutVars>
          <dgm:chPref val="3"/>
        </dgm:presLayoutVars>
      </dgm:prSet>
      <dgm:spPr/>
      <dgm:t>
        <a:bodyPr/>
        <a:lstStyle/>
        <a:p>
          <a:endParaRPr lang="uk-UA"/>
        </a:p>
      </dgm:t>
    </dgm:pt>
    <dgm:pt modelId="{78ADDCAE-8158-4504-8C6C-C4EB4C81EEA6}" type="pres">
      <dgm:prSet presAssocID="{CC00C7AF-0F28-431F-A704-4133D8AF5CB6}" presName="level2hierChild" presStyleCnt="0"/>
      <dgm:spPr/>
    </dgm:pt>
    <dgm:pt modelId="{73B00224-E9AD-44E3-A756-78679C93DC18}" type="pres">
      <dgm:prSet presAssocID="{5748FA3C-4A5D-4B41-A46A-5504A822106F}" presName="conn2-1" presStyleLbl="parChTrans1D2" presStyleIdx="0" presStyleCnt="4"/>
      <dgm:spPr/>
      <dgm:t>
        <a:bodyPr/>
        <a:lstStyle/>
        <a:p>
          <a:endParaRPr lang="uk-UA"/>
        </a:p>
      </dgm:t>
    </dgm:pt>
    <dgm:pt modelId="{D52F73DD-1F73-4863-87F1-6E87B29D91F6}" type="pres">
      <dgm:prSet presAssocID="{5748FA3C-4A5D-4B41-A46A-5504A822106F}" presName="connTx" presStyleLbl="parChTrans1D2" presStyleIdx="0" presStyleCnt="4"/>
      <dgm:spPr/>
      <dgm:t>
        <a:bodyPr/>
        <a:lstStyle/>
        <a:p>
          <a:endParaRPr lang="uk-UA"/>
        </a:p>
      </dgm:t>
    </dgm:pt>
    <dgm:pt modelId="{8ECB216E-B609-497B-AC75-805EC89B8532}" type="pres">
      <dgm:prSet presAssocID="{7771F721-7CE6-4DD7-A570-215F3AA5CFB2}" presName="root2" presStyleCnt="0"/>
      <dgm:spPr/>
    </dgm:pt>
    <dgm:pt modelId="{2A0B2CD4-1609-4CCA-B499-48003B7F05B7}" type="pres">
      <dgm:prSet presAssocID="{7771F721-7CE6-4DD7-A570-215F3AA5CFB2}" presName="LevelTwoTextNode" presStyleLbl="node2" presStyleIdx="0" presStyleCnt="4" custScaleX="258457" custLinFactNeighborX="-1089" custLinFactNeighborY="5150">
        <dgm:presLayoutVars>
          <dgm:chPref val="3"/>
        </dgm:presLayoutVars>
      </dgm:prSet>
      <dgm:spPr/>
      <dgm:t>
        <a:bodyPr/>
        <a:lstStyle/>
        <a:p>
          <a:endParaRPr lang="uk-UA"/>
        </a:p>
      </dgm:t>
    </dgm:pt>
    <dgm:pt modelId="{F573231D-B178-4731-B2B2-E39A1FD3FCDB}" type="pres">
      <dgm:prSet presAssocID="{7771F721-7CE6-4DD7-A570-215F3AA5CFB2}" presName="level3hierChild" presStyleCnt="0"/>
      <dgm:spPr/>
    </dgm:pt>
    <dgm:pt modelId="{6EAFF8E8-D622-4236-88F3-4F6738148F8D}" type="pres">
      <dgm:prSet presAssocID="{AFD9A3B2-A86A-42D5-B4C6-621067C37970}" presName="conn2-1" presStyleLbl="parChTrans1D2" presStyleIdx="1" presStyleCnt="4"/>
      <dgm:spPr/>
      <dgm:t>
        <a:bodyPr/>
        <a:lstStyle/>
        <a:p>
          <a:endParaRPr lang="uk-UA"/>
        </a:p>
      </dgm:t>
    </dgm:pt>
    <dgm:pt modelId="{95055819-4582-4D3B-B3A3-93AB98B8B64F}" type="pres">
      <dgm:prSet presAssocID="{AFD9A3B2-A86A-42D5-B4C6-621067C37970}" presName="connTx" presStyleLbl="parChTrans1D2" presStyleIdx="1" presStyleCnt="4"/>
      <dgm:spPr/>
      <dgm:t>
        <a:bodyPr/>
        <a:lstStyle/>
        <a:p>
          <a:endParaRPr lang="uk-UA"/>
        </a:p>
      </dgm:t>
    </dgm:pt>
    <dgm:pt modelId="{F3402338-C424-4570-A7E5-14E18A956942}" type="pres">
      <dgm:prSet presAssocID="{EFE67B72-2832-4620-8624-C51BC7D9E344}" presName="root2" presStyleCnt="0"/>
      <dgm:spPr/>
    </dgm:pt>
    <dgm:pt modelId="{65C0E1B1-2383-42C5-86D2-32339ADE2D6C}" type="pres">
      <dgm:prSet presAssocID="{EFE67B72-2832-4620-8624-C51BC7D9E344}" presName="LevelTwoTextNode" presStyleLbl="node2" presStyleIdx="1" presStyleCnt="4" custScaleX="257147">
        <dgm:presLayoutVars>
          <dgm:chPref val="3"/>
        </dgm:presLayoutVars>
      </dgm:prSet>
      <dgm:spPr/>
      <dgm:t>
        <a:bodyPr/>
        <a:lstStyle/>
        <a:p>
          <a:endParaRPr lang="uk-UA"/>
        </a:p>
      </dgm:t>
    </dgm:pt>
    <dgm:pt modelId="{F5F042AA-155B-4894-8F71-5EEAD792E56D}" type="pres">
      <dgm:prSet presAssocID="{EFE67B72-2832-4620-8624-C51BC7D9E344}" presName="level3hierChild" presStyleCnt="0"/>
      <dgm:spPr/>
    </dgm:pt>
    <dgm:pt modelId="{42CBF9FF-3A66-42DF-AC5F-83465F5C6F7A}" type="pres">
      <dgm:prSet presAssocID="{55CA1E87-5AAB-43B3-90AB-B69DA7DD0CE9}" presName="conn2-1" presStyleLbl="parChTrans1D2" presStyleIdx="2" presStyleCnt="4"/>
      <dgm:spPr/>
      <dgm:t>
        <a:bodyPr/>
        <a:lstStyle/>
        <a:p>
          <a:endParaRPr lang="uk-UA"/>
        </a:p>
      </dgm:t>
    </dgm:pt>
    <dgm:pt modelId="{84C803FD-8EA7-40F9-934A-999C5DEF2E18}" type="pres">
      <dgm:prSet presAssocID="{55CA1E87-5AAB-43B3-90AB-B69DA7DD0CE9}" presName="connTx" presStyleLbl="parChTrans1D2" presStyleIdx="2" presStyleCnt="4"/>
      <dgm:spPr/>
      <dgm:t>
        <a:bodyPr/>
        <a:lstStyle/>
        <a:p>
          <a:endParaRPr lang="uk-UA"/>
        </a:p>
      </dgm:t>
    </dgm:pt>
    <dgm:pt modelId="{70020C4F-7BCF-496C-B028-B82B6696EB06}" type="pres">
      <dgm:prSet presAssocID="{01187B24-899D-4EE5-8B5B-B1B3C59E9180}" presName="root2" presStyleCnt="0"/>
      <dgm:spPr/>
    </dgm:pt>
    <dgm:pt modelId="{CB7BFD57-17F9-4122-AABB-32883F28BD16}" type="pres">
      <dgm:prSet presAssocID="{01187B24-899D-4EE5-8B5B-B1B3C59E9180}" presName="LevelTwoTextNode" presStyleLbl="node2" presStyleIdx="2" presStyleCnt="4" custScaleX="257004">
        <dgm:presLayoutVars>
          <dgm:chPref val="3"/>
        </dgm:presLayoutVars>
      </dgm:prSet>
      <dgm:spPr/>
      <dgm:t>
        <a:bodyPr/>
        <a:lstStyle/>
        <a:p>
          <a:endParaRPr lang="uk-UA"/>
        </a:p>
      </dgm:t>
    </dgm:pt>
    <dgm:pt modelId="{8FF0D0DB-CB6D-4FFE-A983-39C2B12D3A9C}" type="pres">
      <dgm:prSet presAssocID="{01187B24-899D-4EE5-8B5B-B1B3C59E9180}" presName="level3hierChild" presStyleCnt="0"/>
      <dgm:spPr/>
    </dgm:pt>
    <dgm:pt modelId="{DF671925-0B07-4CA3-8D4A-604B22A1B4CF}" type="pres">
      <dgm:prSet presAssocID="{19644345-1171-4C9F-905E-D024A8221893}" presName="conn2-1" presStyleLbl="parChTrans1D2" presStyleIdx="3" presStyleCnt="4"/>
      <dgm:spPr/>
      <dgm:t>
        <a:bodyPr/>
        <a:lstStyle/>
        <a:p>
          <a:endParaRPr lang="uk-UA"/>
        </a:p>
      </dgm:t>
    </dgm:pt>
    <dgm:pt modelId="{7447C4F2-CCF3-4494-8A8B-D803D0580B63}" type="pres">
      <dgm:prSet presAssocID="{19644345-1171-4C9F-905E-D024A8221893}" presName="connTx" presStyleLbl="parChTrans1D2" presStyleIdx="3" presStyleCnt="4"/>
      <dgm:spPr/>
      <dgm:t>
        <a:bodyPr/>
        <a:lstStyle/>
        <a:p>
          <a:endParaRPr lang="uk-UA"/>
        </a:p>
      </dgm:t>
    </dgm:pt>
    <dgm:pt modelId="{4E0A4B87-B67D-4006-BA2E-5C33E6945C5D}" type="pres">
      <dgm:prSet presAssocID="{81B10CE9-632F-47B9-97A0-EE44DEC3E3EF}" presName="root2" presStyleCnt="0"/>
      <dgm:spPr/>
    </dgm:pt>
    <dgm:pt modelId="{97150848-4AD8-4CD8-B900-8ACB3F334075}" type="pres">
      <dgm:prSet presAssocID="{81B10CE9-632F-47B9-97A0-EE44DEC3E3EF}" presName="LevelTwoTextNode" presStyleLbl="node2" presStyleIdx="3" presStyleCnt="4" custScaleX="255552">
        <dgm:presLayoutVars>
          <dgm:chPref val="3"/>
        </dgm:presLayoutVars>
      </dgm:prSet>
      <dgm:spPr/>
      <dgm:t>
        <a:bodyPr/>
        <a:lstStyle/>
        <a:p>
          <a:endParaRPr lang="uk-UA"/>
        </a:p>
      </dgm:t>
    </dgm:pt>
    <dgm:pt modelId="{78E27A6C-5C48-403E-9DEA-E7D77C2D8214}" type="pres">
      <dgm:prSet presAssocID="{81B10CE9-632F-47B9-97A0-EE44DEC3E3EF}" presName="level3hierChild" presStyleCnt="0"/>
      <dgm:spPr/>
    </dgm:pt>
  </dgm:ptLst>
  <dgm:cxnLst>
    <dgm:cxn modelId="{B064F57A-253A-4910-8562-67B471FFA4CF}" type="presOf" srcId="{947AEF17-2129-421C-996F-618555122A33}" destId="{D3E84B97-A8A1-45C1-902E-2E18B734D946}" srcOrd="0" destOrd="0" presId="urn:microsoft.com/office/officeart/2008/layout/HorizontalMultiLevelHierarchy"/>
    <dgm:cxn modelId="{D1833ABE-203A-4EEF-93F3-CCA26222D357}" type="presOf" srcId="{AFD9A3B2-A86A-42D5-B4C6-621067C37970}" destId="{6EAFF8E8-D622-4236-88F3-4F6738148F8D}" srcOrd="0" destOrd="0" presId="urn:microsoft.com/office/officeart/2008/layout/HorizontalMultiLevelHierarchy"/>
    <dgm:cxn modelId="{69DE11F6-6F74-4042-98A9-19FBB3532EE9}" type="presOf" srcId="{CC00C7AF-0F28-431F-A704-4133D8AF5CB6}" destId="{E8CF74BF-FF97-43CC-96C9-D6F3E489C4D3}" srcOrd="0" destOrd="0" presId="urn:microsoft.com/office/officeart/2008/layout/HorizontalMultiLevelHierarchy"/>
    <dgm:cxn modelId="{AD1E5618-721A-4665-9E0F-7E663E5DF5FA}" srcId="{CC00C7AF-0F28-431F-A704-4133D8AF5CB6}" destId="{7771F721-7CE6-4DD7-A570-215F3AA5CFB2}" srcOrd="0" destOrd="0" parTransId="{5748FA3C-4A5D-4B41-A46A-5504A822106F}" sibTransId="{CF86B027-BDCD-472C-A95E-31B37C84A0CF}"/>
    <dgm:cxn modelId="{9D312AA6-AC5E-4777-91FE-8CA2A7A65684}" type="presOf" srcId="{01187B24-899D-4EE5-8B5B-B1B3C59E9180}" destId="{CB7BFD57-17F9-4122-AABB-32883F28BD16}" srcOrd="0" destOrd="0" presId="urn:microsoft.com/office/officeart/2008/layout/HorizontalMultiLevelHierarchy"/>
    <dgm:cxn modelId="{8ADB365B-F270-4F4C-AE4A-D593EDB34F68}" type="presOf" srcId="{81B10CE9-632F-47B9-97A0-EE44DEC3E3EF}" destId="{97150848-4AD8-4CD8-B900-8ACB3F334075}" srcOrd="0" destOrd="0" presId="urn:microsoft.com/office/officeart/2008/layout/HorizontalMultiLevelHierarchy"/>
    <dgm:cxn modelId="{AB36A9AD-1B9F-4D04-BFBA-6DB750899CF4}" type="presOf" srcId="{55CA1E87-5AAB-43B3-90AB-B69DA7DD0CE9}" destId="{42CBF9FF-3A66-42DF-AC5F-83465F5C6F7A}" srcOrd="0" destOrd="0" presId="urn:microsoft.com/office/officeart/2008/layout/HorizontalMultiLevelHierarchy"/>
    <dgm:cxn modelId="{80B89B63-B40A-43C4-BB5A-818D6D1DFC36}" srcId="{947AEF17-2129-421C-996F-618555122A33}" destId="{CC00C7AF-0F28-431F-A704-4133D8AF5CB6}" srcOrd="0" destOrd="0" parTransId="{B7A59B40-5ED1-463A-A2AB-23B2CC838A51}" sibTransId="{D6D6EAA1-9D01-4526-A711-5499B97500DF}"/>
    <dgm:cxn modelId="{11231611-DFCB-42B2-BE0F-FB7E79F64B78}" type="presOf" srcId="{19644345-1171-4C9F-905E-D024A8221893}" destId="{7447C4F2-CCF3-4494-8A8B-D803D0580B63}" srcOrd="1" destOrd="0" presId="urn:microsoft.com/office/officeart/2008/layout/HorizontalMultiLevelHierarchy"/>
    <dgm:cxn modelId="{20DD4F1A-67F6-4F89-8248-3A5CDD3EA4AD}" type="presOf" srcId="{19644345-1171-4C9F-905E-D024A8221893}" destId="{DF671925-0B07-4CA3-8D4A-604B22A1B4CF}" srcOrd="0" destOrd="0" presId="urn:microsoft.com/office/officeart/2008/layout/HorizontalMultiLevelHierarchy"/>
    <dgm:cxn modelId="{31A7F2E9-9EFD-4510-909C-DBF17300A8AA}" type="presOf" srcId="{5748FA3C-4A5D-4B41-A46A-5504A822106F}" destId="{73B00224-E9AD-44E3-A756-78679C93DC18}" srcOrd="0" destOrd="0" presId="urn:microsoft.com/office/officeart/2008/layout/HorizontalMultiLevelHierarchy"/>
    <dgm:cxn modelId="{1C0BAF2C-7D6B-49CE-AF92-E3B3DB689CE1}" type="presOf" srcId="{AFD9A3B2-A86A-42D5-B4C6-621067C37970}" destId="{95055819-4582-4D3B-B3A3-93AB98B8B64F}" srcOrd="1" destOrd="0" presId="urn:microsoft.com/office/officeart/2008/layout/HorizontalMultiLevelHierarchy"/>
    <dgm:cxn modelId="{9EF7B212-91E1-4676-B52A-BAAC299C1402}" srcId="{CC00C7AF-0F28-431F-A704-4133D8AF5CB6}" destId="{EFE67B72-2832-4620-8624-C51BC7D9E344}" srcOrd="1" destOrd="0" parTransId="{AFD9A3B2-A86A-42D5-B4C6-621067C37970}" sibTransId="{01F131B9-707A-4658-9559-980B8A962E0F}"/>
    <dgm:cxn modelId="{971BB042-4DF0-4408-9B50-632BB69D6048}" type="presOf" srcId="{55CA1E87-5AAB-43B3-90AB-B69DA7DD0CE9}" destId="{84C803FD-8EA7-40F9-934A-999C5DEF2E18}" srcOrd="1" destOrd="0" presId="urn:microsoft.com/office/officeart/2008/layout/HorizontalMultiLevelHierarchy"/>
    <dgm:cxn modelId="{1345FAC3-4B5A-4EBE-95FB-3022F1D22C58}" srcId="{CC00C7AF-0F28-431F-A704-4133D8AF5CB6}" destId="{01187B24-899D-4EE5-8B5B-B1B3C59E9180}" srcOrd="2" destOrd="0" parTransId="{55CA1E87-5AAB-43B3-90AB-B69DA7DD0CE9}" sibTransId="{EEF3202D-4D79-48FE-A7A7-D4CD0422835E}"/>
    <dgm:cxn modelId="{E731A552-2780-41BA-9284-F951F7E71B79}" type="presOf" srcId="{7771F721-7CE6-4DD7-A570-215F3AA5CFB2}" destId="{2A0B2CD4-1609-4CCA-B499-48003B7F05B7}" srcOrd="0" destOrd="0" presId="urn:microsoft.com/office/officeart/2008/layout/HorizontalMultiLevelHierarchy"/>
    <dgm:cxn modelId="{F3079436-012B-4956-AC70-E8AEFF3562B0}" srcId="{CC00C7AF-0F28-431F-A704-4133D8AF5CB6}" destId="{81B10CE9-632F-47B9-97A0-EE44DEC3E3EF}" srcOrd="3" destOrd="0" parTransId="{19644345-1171-4C9F-905E-D024A8221893}" sibTransId="{B88FD91E-B0EB-4E0E-A3AD-68A6A314AC1E}"/>
    <dgm:cxn modelId="{296A7835-B93C-4BD4-BD98-4E2EB1B26B47}" type="presOf" srcId="{EFE67B72-2832-4620-8624-C51BC7D9E344}" destId="{65C0E1B1-2383-42C5-86D2-32339ADE2D6C}" srcOrd="0" destOrd="0" presId="urn:microsoft.com/office/officeart/2008/layout/HorizontalMultiLevelHierarchy"/>
    <dgm:cxn modelId="{DCACD9D4-F947-4951-A6B7-82EEBB0E5B92}" type="presOf" srcId="{5748FA3C-4A5D-4B41-A46A-5504A822106F}" destId="{D52F73DD-1F73-4863-87F1-6E87B29D91F6}" srcOrd="1" destOrd="0" presId="urn:microsoft.com/office/officeart/2008/layout/HorizontalMultiLevelHierarchy"/>
    <dgm:cxn modelId="{4253DB44-2A79-422F-BF86-927E1E9DBACC}" type="presParOf" srcId="{D3E84B97-A8A1-45C1-902E-2E18B734D946}" destId="{90893D55-8A58-4C53-B59E-6255EF8B3E97}" srcOrd="0" destOrd="0" presId="urn:microsoft.com/office/officeart/2008/layout/HorizontalMultiLevelHierarchy"/>
    <dgm:cxn modelId="{F0665636-E803-422D-9D46-FA98D5EDC481}" type="presParOf" srcId="{90893D55-8A58-4C53-B59E-6255EF8B3E97}" destId="{E8CF74BF-FF97-43CC-96C9-D6F3E489C4D3}" srcOrd="0" destOrd="0" presId="urn:microsoft.com/office/officeart/2008/layout/HorizontalMultiLevelHierarchy"/>
    <dgm:cxn modelId="{E974026F-24EF-47F7-ADB8-BC3486B18FDD}" type="presParOf" srcId="{90893D55-8A58-4C53-B59E-6255EF8B3E97}" destId="{78ADDCAE-8158-4504-8C6C-C4EB4C81EEA6}" srcOrd="1" destOrd="0" presId="urn:microsoft.com/office/officeart/2008/layout/HorizontalMultiLevelHierarchy"/>
    <dgm:cxn modelId="{FDE70ACA-090D-4027-8838-FC4C4ACA562D}" type="presParOf" srcId="{78ADDCAE-8158-4504-8C6C-C4EB4C81EEA6}" destId="{73B00224-E9AD-44E3-A756-78679C93DC18}" srcOrd="0" destOrd="0" presId="urn:microsoft.com/office/officeart/2008/layout/HorizontalMultiLevelHierarchy"/>
    <dgm:cxn modelId="{ECDEDA9E-9AA2-4E2A-86C6-9C37EFF2FF79}" type="presParOf" srcId="{73B00224-E9AD-44E3-A756-78679C93DC18}" destId="{D52F73DD-1F73-4863-87F1-6E87B29D91F6}" srcOrd="0" destOrd="0" presId="urn:microsoft.com/office/officeart/2008/layout/HorizontalMultiLevelHierarchy"/>
    <dgm:cxn modelId="{ABC4B1A0-FAE1-49A9-B592-C8CEBF9CBBF2}" type="presParOf" srcId="{78ADDCAE-8158-4504-8C6C-C4EB4C81EEA6}" destId="{8ECB216E-B609-497B-AC75-805EC89B8532}" srcOrd="1" destOrd="0" presId="urn:microsoft.com/office/officeart/2008/layout/HorizontalMultiLevelHierarchy"/>
    <dgm:cxn modelId="{1257D74D-3109-4A16-82AD-E2B50C60D940}" type="presParOf" srcId="{8ECB216E-B609-497B-AC75-805EC89B8532}" destId="{2A0B2CD4-1609-4CCA-B499-48003B7F05B7}" srcOrd="0" destOrd="0" presId="urn:microsoft.com/office/officeart/2008/layout/HorizontalMultiLevelHierarchy"/>
    <dgm:cxn modelId="{6906B080-F1E7-47E0-92A0-C31D080B6901}" type="presParOf" srcId="{8ECB216E-B609-497B-AC75-805EC89B8532}" destId="{F573231D-B178-4731-B2B2-E39A1FD3FCDB}" srcOrd="1" destOrd="0" presId="urn:microsoft.com/office/officeart/2008/layout/HorizontalMultiLevelHierarchy"/>
    <dgm:cxn modelId="{87FAE930-0F44-4AEE-901C-C49ACC1FCAC5}" type="presParOf" srcId="{78ADDCAE-8158-4504-8C6C-C4EB4C81EEA6}" destId="{6EAFF8E8-D622-4236-88F3-4F6738148F8D}" srcOrd="2" destOrd="0" presId="urn:microsoft.com/office/officeart/2008/layout/HorizontalMultiLevelHierarchy"/>
    <dgm:cxn modelId="{14311773-9C53-46AC-8ED8-3C12DA4D9812}" type="presParOf" srcId="{6EAFF8E8-D622-4236-88F3-4F6738148F8D}" destId="{95055819-4582-4D3B-B3A3-93AB98B8B64F}" srcOrd="0" destOrd="0" presId="urn:microsoft.com/office/officeart/2008/layout/HorizontalMultiLevelHierarchy"/>
    <dgm:cxn modelId="{1E80D04A-F643-43DF-88CC-B490CDF33244}" type="presParOf" srcId="{78ADDCAE-8158-4504-8C6C-C4EB4C81EEA6}" destId="{F3402338-C424-4570-A7E5-14E18A956942}" srcOrd="3" destOrd="0" presId="urn:microsoft.com/office/officeart/2008/layout/HorizontalMultiLevelHierarchy"/>
    <dgm:cxn modelId="{017EDAAA-32A0-4734-8C51-5A26081F5837}" type="presParOf" srcId="{F3402338-C424-4570-A7E5-14E18A956942}" destId="{65C0E1B1-2383-42C5-86D2-32339ADE2D6C}" srcOrd="0" destOrd="0" presId="urn:microsoft.com/office/officeart/2008/layout/HorizontalMultiLevelHierarchy"/>
    <dgm:cxn modelId="{0F5E96F1-F065-4FB5-B3A5-405D29C0F4D6}" type="presParOf" srcId="{F3402338-C424-4570-A7E5-14E18A956942}" destId="{F5F042AA-155B-4894-8F71-5EEAD792E56D}" srcOrd="1" destOrd="0" presId="urn:microsoft.com/office/officeart/2008/layout/HorizontalMultiLevelHierarchy"/>
    <dgm:cxn modelId="{31363BD3-2F90-4C81-91D6-10BE7E8C57BA}" type="presParOf" srcId="{78ADDCAE-8158-4504-8C6C-C4EB4C81EEA6}" destId="{42CBF9FF-3A66-42DF-AC5F-83465F5C6F7A}" srcOrd="4" destOrd="0" presId="urn:microsoft.com/office/officeart/2008/layout/HorizontalMultiLevelHierarchy"/>
    <dgm:cxn modelId="{BC7EB21D-EED1-4D27-AFE2-C524FFCC3B68}" type="presParOf" srcId="{42CBF9FF-3A66-42DF-AC5F-83465F5C6F7A}" destId="{84C803FD-8EA7-40F9-934A-999C5DEF2E18}" srcOrd="0" destOrd="0" presId="urn:microsoft.com/office/officeart/2008/layout/HorizontalMultiLevelHierarchy"/>
    <dgm:cxn modelId="{F0D44DA1-5794-40ED-801C-C0AA7B7431CB}" type="presParOf" srcId="{78ADDCAE-8158-4504-8C6C-C4EB4C81EEA6}" destId="{70020C4F-7BCF-496C-B028-B82B6696EB06}" srcOrd="5" destOrd="0" presId="urn:microsoft.com/office/officeart/2008/layout/HorizontalMultiLevelHierarchy"/>
    <dgm:cxn modelId="{20136ECC-DEAC-43FA-B19A-2287E35399A6}" type="presParOf" srcId="{70020C4F-7BCF-496C-B028-B82B6696EB06}" destId="{CB7BFD57-17F9-4122-AABB-32883F28BD16}" srcOrd="0" destOrd="0" presId="urn:microsoft.com/office/officeart/2008/layout/HorizontalMultiLevelHierarchy"/>
    <dgm:cxn modelId="{6353C322-C5D5-4FB2-AD1F-72EB17D631CD}" type="presParOf" srcId="{70020C4F-7BCF-496C-B028-B82B6696EB06}" destId="{8FF0D0DB-CB6D-4FFE-A983-39C2B12D3A9C}" srcOrd="1" destOrd="0" presId="urn:microsoft.com/office/officeart/2008/layout/HorizontalMultiLevelHierarchy"/>
    <dgm:cxn modelId="{D6C1DFB9-93CA-4668-A96A-F682D042A5DE}" type="presParOf" srcId="{78ADDCAE-8158-4504-8C6C-C4EB4C81EEA6}" destId="{DF671925-0B07-4CA3-8D4A-604B22A1B4CF}" srcOrd="6" destOrd="0" presId="urn:microsoft.com/office/officeart/2008/layout/HorizontalMultiLevelHierarchy"/>
    <dgm:cxn modelId="{C612B75B-6958-41B0-B694-1244F7475C3E}" type="presParOf" srcId="{DF671925-0B07-4CA3-8D4A-604B22A1B4CF}" destId="{7447C4F2-CCF3-4494-8A8B-D803D0580B63}" srcOrd="0" destOrd="0" presId="urn:microsoft.com/office/officeart/2008/layout/HorizontalMultiLevelHierarchy"/>
    <dgm:cxn modelId="{BB6BC082-9AD1-4154-8295-E17704E59375}" type="presParOf" srcId="{78ADDCAE-8158-4504-8C6C-C4EB4C81EEA6}" destId="{4E0A4B87-B67D-4006-BA2E-5C33E6945C5D}" srcOrd="7" destOrd="0" presId="urn:microsoft.com/office/officeart/2008/layout/HorizontalMultiLevelHierarchy"/>
    <dgm:cxn modelId="{0C6E0C8E-50DD-413A-96AE-7113FAEF8407}" type="presParOf" srcId="{4E0A4B87-B67D-4006-BA2E-5C33E6945C5D}" destId="{97150848-4AD8-4CD8-B900-8ACB3F334075}" srcOrd="0" destOrd="0" presId="urn:microsoft.com/office/officeart/2008/layout/HorizontalMultiLevelHierarchy"/>
    <dgm:cxn modelId="{606B22C1-6A8B-405C-A7D5-DB8D3BAA2E6E}" type="presParOf" srcId="{4E0A4B87-B67D-4006-BA2E-5C33E6945C5D}" destId="{78E27A6C-5C48-403E-9DEA-E7D77C2D8214}"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C26818-ED36-4A4A-8006-63EB0E614D32}">
      <dsp:nvSpPr>
        <dsp:cNvPr id="0" name=""/>
        <dsp:cNvSpPr/>
      </dsp:nvSpPr>
      <dsp:spPr>
        <a:xfrm rot="5400000">
          <a:off x="-190134" y="195416"/>
          <a:ext cx="1267561" cy="887292"/>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uk-UA" sz="1400" b="1" kern="1200" dirty="0">
              <a:latin typeface="Arial" panose="020B0604020202020204" pitchFamily="34" charset="0"/>
              <a:cs typeface="Arial" panose="020B0604020202020204" pitchFamily="34" charset="0"/>
            </a:rPr>
            <a:t>Галузь знань</a:t>
          </a:r>
        </a:p>
      </dsp:txBody>
      <dsp:txXfrm rot="-5400000">
        <a:off x="1" y="448927"/>
        <a:ext cx="887292" cy="380269"/>
      </dsp:txXfrm>
    </dsp:sp>
    <dsp:sp modelId="{A7491CF5-116A-4E68-A654-04A78F6FD668}">
      <dsp:nvSpPr>
        <dsp:cNvPr id="0" name=""/>
        <dsp:cNvSpPr/>
      </dsp:nvSpPr>
      <dsp:spPr>
        <a:xfrm rot="5400000">
          <a:off x="5448007" y="-4555432"/>
          <a:ext cx="823914" cy="9945344"/>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uk-UA" sz="1500" b="1" kern="1200" dirty="0" smtClean="0">
              <a:latin typeface="Arial" panose="020B0604020202020204" pitchFamily="34" charset="0"/>
              <a:cs typeface="Arial" panose="020B0604020202020204" pitchFamily="34" charset="0"/>
            </a:rPr>
            <a:t>основна предметна область освіти і науки, що включає групу споріднених спеціальностей, за якими здійснюється професійна підготовка</a:t>
          </a:r>
          <a:endParaRPr lang="uk-UA" sz="1500" kern="1200" dirty="0">
            <a:latin typeface="Arial" panose="020B0604020202020204" pitchFamily="34" charset="0"/>
            <a:cs typeface="Arial" panose="020B0604020202020204" pitchFamily="34" charset="0"/>
          </a:endParaRPr>
        </a:p>
      </dsp:txBody>
      <dsp:txXfrm rot="-5400000">
        <a:off x="887292" y="45503"/>
        <a:ext cx="9905124" cy="743474"/>
      </dsp:txXfrm>
    </dsp:sp>
    <dsp:sp modelId="{9F920A10-C3E2-4835-9132-9F036422D442}">
      <dsp:nvSpPr>
        <dsp:cNvPr id="0" name=""/>
        <dsp:cNvSpPr/>
      </dsp:nvSpPr>
      <dsp:spPr>
        <a:xfrm rot="5400000">
          <a:off x="-262746" y="1408072"/>
          <a:ext cx="1412785" cy="887292"/>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uk-UA" sz="1400" b="1" kern="1200" dirty="0">
              <a:latin typeface="Arial" panose="020B0604020202020204" pitchFamily="34" charset="0"/>
              <a:cs typeface="Arial" panose="020B0604020202020204" pitchFamily="34" charset="0"/>
            </a:rPr>
            <a:t>Спеціальність</a:t>
          </a:r>
        </a:p>
      </dsp:txBody>
      <dsp:txXfrm rot="-5400000">
        <a:off x="1" y="1588971"/>
        <a:ext cx="887292" cy="525493"/>
      </dsp:txXfrm>
    </dsp:sp>
    <dsp:sp modelId="{F17DAFEB-96A6-4C59-AD72-F66AB4743A89}">
      <dsp:nvSpPr>
        <dsp:cNvPr id="0" name=""/>
        <dsp:cNvSpPr/>
      </dsp:nvSpPr>
      <dsp:spPr>
        <a:xfrm rot="5400000">
          <a:off x="5891654" y="-3786423"/>
          <a:ext cx="823914" cy="10832637"/>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uk-UA" sz="1500" b="1" kern="1200" dirty="0">
              <a:latin typeface="Arial" panose="020B0604020202020204" pitchFamily="34" charset="0"/>
              <a:cs typeface="Arial" panose="020B0604020202020204" pitchFamily="34" charset="0"/>
            </a:rPr>
            <a:t>складова галузі знань, за якою здійснюється професійна підготовка</a:t>
          </a:r>
        </a:p>
      </dsp:txBody>
      <dsp:txXfrm rot="-5400000">
        <a:off x="887293" y="1258158"/>
        <a:ext cx="10792417" cy="743474"/>
      </dsp:txXfrm>
    </dsp:sp>
    <dsp:sp modelId="{E5B88BAA-E172-4A36-B527-14B2378D53F7}">
      <dsp:nvSpPr>
        <dsp:cNvPr id="0" name=""/>
        <dsp:cNvSpPr/>
      </dsp:nvSpPr>
      <dsp:spPr>
        <a:xfrm rot="5400000">
          <a:off x="-349048" y="2943133"/>
          <a:ext cx="1585389" cy="887292"/>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uk-UA" sz="1400" b="1" kern="1200" dirty="0">
              <a:latin typeface="Arial" panose="020B0604020202020204" pitchFamily="34" charset="0"/>
              <a:cs typeface="Arial" panose="020B0604020202020204" pitchFamily="34" charset="0"/>
            </a:rPr>
            <a:t>Освітня програма</a:t>
          </a:r>
        </a:p>
      </dsp:txBody>
      <dsp:txXfrm rot="-5400000">
        <a:off x="1" y="3037730"/>
        <a:ext cx="887292" cy="698097"/>
      </dsp:txXfrm>
    </dsp:sp>
    <dsp:sp modelId="{CF9E2201-2A6B-4B96-9019-0EC84385D803}">
      <dsp:nvSpPr>
        <dsp:cNvPr id="0" name=""/>
        <dsp:cNvSpPr/>
      </dsp:nvSpPr>
      <dsp:spPr>
        <a:xfrm rot="5400000">
          <a:off x="5569247" y="-2251361"/>
          <a:ext cx="1468726" cy="10832637"/>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uk-UA" sz="1400" b="1" kern="1200" dirty="0">
              <a:latin typeface="Arial" panose="020B0604020202020204" pitchFamily="34" charset="0"/>
              <a:cs typeface="Arial" panose="020B0604020202020204" pitchFamily="34" charset="0"/>
            </a:rPr>
            <a:t>система освітніх компонентів на відповідному рівні вищої освіти в межах спеціальності, що визначає вимоги до рівня освіти осіб, які можуть розпочати навчання за цією програмою, перелік навчальних дисциплін і логічну послідовність їх вивчення, кількість кредитів ЄКТС, необхідних для виконання цієї програми, а також очікувані результати навчання (компетентності), якими повинен оволодіти здобувач відповідного ступеня вищої </a:t>
          </a:r>
          <a:r>
            <a:rPr lang="uk-UA" sz="1400" b="1" kern="1200" dirty="0" smtClean="0">
              <a:latin typeface="Arial" panose="020B0604020202020204" pitchFamily="34" charset="0"/>
              <a:cs typeface="Arial" panose="020B0604020202020204" pitchFamily="34" charset="0"/>
            </a:rPr>
            <a:t>освіти</a:t>
          </a:r>
          <a:endParaRPr lang="uk-UA" sz="1400" b="1" kern="1200" dirty="0">
            <a:latin typeface="Arial" panose="020B0604020202020204" pitchFamily="34" charset="0"/>
            <a:cs typeface="Arial" panose="020B0604020202020204" pitchFamily="34" charset="0"/>
          </a:endParaRPr>
        </a:p>
      </dsp:txBody>
      <dsp:txXfrm rot="-5400000">
        <a:off x="887292" y="2502291"/>
        <a:ext cx="10760940" cy="1325332"/>
      </dsp:txXfrm>
    </dsp:sp>
    <dsp:sp modelId="{06556970-0C5D-4572-91C0-80714E3DF598}">
      <dsp:nvSpPr>
        <dsp:cNvPr id="0" name=""/>
        <dsp:cNvSpPr/>
      </dsp:nvSpPr>
      <dsp:spPr>
        <a:xfrm rot="5400000">
          <a:off x="-190134" y="4242091"/>
          <a:ext cx="1267561" cy="887292"/>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uk-UA" sz="1400" b="1" kern="1200" dirty="0" err="1" smtClean="0">
              <a:latin typeface="Arial" panose="020B0604020202020204" pitchFamily="34" charset="0"/>
              <a:cs typeface="Arial" panose="020B0604020202020204" pitchFamily="34" charset="0"/>
            </a:rPr>
            <a:t>Спеціалі-зація</a:t>
          </a:r>
          <a:endParaRPr lang="uk-UA" sz="1400" b="1" kern="1200" dirty="0">
            <a:latin typeface="Arial" panose="020B0604020202020204" pitchFamily="34" charset="0"/>
            <a:cs typeface="Arial" panose="020B0604020202020204" pitchFamily="34" charset="0"/>
          </a:endParaRPr>
        </a:p>
      </dsp:txBody>
      <dsp:txXfrm rot="-5400000">
        <a:off x="1" y="4495602"/>
        <a:ext cx="887292" cy="380269"/>
      </dsp:txXfrm>
    </dsp:sp>
    <dsp:sp modelId="{9915560C-3238-489C-A5F8-C20F514A545E}">
      <dsp:nvSpPr>
        <dsp:cNvPr id="0" name=""/>
        <dsp:cNvSpPr/>
      </dsp:nvSpPr>
      <dsp:spPr>
        <a:xfrm rot="5400000">
          <a:off x="5891654" y="-952403"/>
          <a:ext cx="823914" cy="10832637"/>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uk-UA" sz="1400" b="1" kern="1200" dirty="0">
              <a:latin typeface="Arial" panose="020B0604020202020204" pitchFamily="34" charset="0"/>
              <a:cs typeface="Arial" panose="020B0604020202020204" pitchFamily="34" charset="0"/>
            </a:rPr>
            <a:t>складова спеціальності, що визначається закладом вищої освіти та передбачає профільну спеціалізовану освітню програму підготовки здобувачів вищої та післядипломної освіти;</a:t>
          </a:r>
        </a:p>
      </dsp:txBody>
      <dsp:txXfrm rot="-5400000">
        <a:off x="887293" y="4092178"/>
        <a:ext cx="10792417" cy="74347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1519B6-7D93-4485-900A-98702DFF5D94}">
      <dsp:nvSpPr>
        <dsp:cNvPr id="0" name=""/>
        <dsp:cNvSpPr/>
      </dsp:nvSpPr>
      <dsp:spPr>
        <a:xfrm>
          <a:off x="5257800" y="1852864"/>
          <a:ext cx="3719932" cy="645608"/>
        </a:xfrm>
        <a:custGeom>
          <a:avLst/>
          <a:gdLst/>
          <a:ahLst/>
          <a:cxnLst/>
          <a:rect l="0" t="0" r="0" b="0"/>
          <a:pathLst>
            <a:path>
              <a:moveTo>
                <a:pt x="0" y="0"/>
              </a:moveTo>
              <a:lnTo>
                <a:pt x="0" y="322804"/>
              </a:lnTo>
              <a:lnTo>
                <a:pt x="3719932" y="322804"/>
              </a:lnTo>
              <a:lnTo>
                <a:pt x="3719932" y="64560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3752074-7389-4731-951E-8E199A937752}">
      <dsp:nvSpPr>
        <dsp:cNvPr id="0" name=""/>
        <dsp:cNvSpPr/>
      </dsp:nvSpPr>
      <dsp:spPr>
        <a:xfrm>
          <a:off x="5212080" y="1852864"/>
          <a:ext cx="91440" cy="645608"/>
        </a:xfrm>
        <a:custGeom>
          <a:avLst/>
          <a:gdLst/>
          <a:ahLst/>
          <a:cxnLst/>
          <a:rect l="0" t="0" r="0" b="0"/>
          <a:pathLst>
            <a:path>
              <a:moveTo>
                <a:pt x="45720" y="0"/>
              </a:moveTo>
              <a:lnTo>
                <a:pt x="45720" y="64560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6F11948-C1BC-4D15-917A-66CDD13FE2FF}">
      <dsp:nvSpPr>
        <dsp:cNvPr id="0" name=""/>
        <dsp:cNvSpPr/>
      </dsp:nvSpPr>
      <dsp:spPr>
        <a:xfrm>
          <a:off x="1537867" y="1852864"/>
          <a:ext cx="3719932" cy="645608"/>
        </a:xfrm>
        <a:custGeom>
          <a:avLst/>
          <a:gdLst/>
          <a:ahLst/>
          <a:cxnLst/>
          <a:rect l="0" t="0" r="0" b="0"/>
          <a:pathLst>
            <a:path>
              <a:moveTo>
                <a:pt x="3719932" y="0"/>
              </a:moveTo>
              <a:lnTo>
                <a:pt x="3719932" y="322804"/>
              </a:lnTo>
              <a:lnTo>
                <a:pt x="0" y="322804"/>
              </a:lnTo>
              <a:lnTo>
                <a:pt x="0" y="64560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96BA0AC-8AF9-4A59-96FE-3F6B127C97B6}">
      <dsp:nvSpPr>
        <dsp:cNvPr id="0" name=""/>
        <dsp:cNvSpPr/>
      </dsp:nvSpPr>
      <dsp:spPr>
        <a:xfrm>
          <a:off x="3720638" y="315702"/>
          <a:ext cx="3074323" cy="153716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2133600">
            <a:lnSpc>
              <a:spcPct val="90000"/>
            </a:lnSpc>
            <a:spcBef>
              <a:spcPct val="0"/>
            </a:spcBef>
            <a:spcAft>
              <a:spcPct val="35000"/>
            </a:spcAft>
          </a:pPr>
          <a:r>
            <a:rPr lang="uk-UA" sz="4800" kern="1200" dirty="0"/>
            <a:t>Освітня програма</a:t>
          </a:r>
        </a:p>
      </dsp:txBody>
      <dsp:txXfrm>
        <a:off x="3720638" y="315702"/>
        <a:ext cx="3074323" cy="1537161"/>
      </dsp:txXfrm>
    </dsp:sp>
    <dsp:sp modelId="{62EE05A1-80C7-46E8-9C9F-D0A8DF894810}">
      <dsp:nvSpPr>
        <dsp:cNvPr id="0" name=""/>
        <dsp:cNvSpPr/>
      </dsp:nvSpPr>
      <dsp:spPr>
        <a:xfrm>
          <a:off x="706" y="2498473"/>
          <a:ext cx="3074323" cy="153716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2133600">
            <a:lnSpc>
              <a:spcPct val="90000"/>
            </a:lnSpc>
            <a:spcBef>
              <a:spcPct val="0"/>
            </a:spcBef>
            <a:spcAft>
              <a:spcPct val="35000"/>
            </a:spcAft>
          </a:pPr>
          <a:r>
            <a:rPr lang="uk-UA" sz="4800" kern="1200"/>
            <a:t>освітньо-професійна</a:t>
          </a:r>
        </a:p>
      </dsp:txBody>
      <dsp:txXfrm>
        <a:off x="706" y="2498473"/>
        <a:ext cx="3074323" cy="1537161"/>
      </dsp:txXfrm>
    </dsp:sp>
    <dsp:sp modelId="{5E8893C7-55DC-4834-92CE-0CD2CFE7451B}">
      <dsp:nvSpPr>
        <dsp:cNvPr id="0" name=""/>
        <dsp:cNvSpPr/>
      </dsp:nvSpPr>
      <dsp:spPr>
        <a:xfrm>
          <a:off x="3720638" y="2498473"/>
          <a:ext cx="3074323" cy="153716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2133600">
            <a:lnSpc>
              <a:spcPct val="90000"/>
            </a:lnSpc>
            <a:spcBef>
              <a:spcPct val="0"/>
            </a:spcBef>
            <a:spcAft>
              <a:spcPct val="35000"/>
            </a:spcAft>
          </a:pPr>
          <a:r>
            <a:rPr lang="uk-UA" sz="4800" kern="1200"/>
            <a:t>освітньо-наукова</a:t>
          </a:r>
        </a:p>
      </dsp:txBody>
      <dsp:txXfrm>
        <a:off x="3720638" y="2498473"/>
        <a:ext cx="3074323" cy="1537161"/>
      </dsp:txXfrm>
    </dsp:sp>
    <dsp:sp modelId="{70DE8D0A-1E53-4A95-9D1F-1CD2F0ACEBEF}">
      <dsp:nvSpPr>
        <dsp:cNvPr id="0" name=""/>
        <dsp:cNvSpPr/>
      </dsp:nvSpPr>
      <dsp:spPr>
        <a:xfrm>
          <a:off x="7440570" y="2498473"/>
          <a:ext cx="3074323" cy="153716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2133600">
            <a:lnSpc>
              <a:spcPct val="90000"/>
            </a:lnSpc>
            <a:spcBef>
              <a:spcPct val="0"/>
            </a:spcBef>
            <a:spcAft>
              <a:spcPct val="35000"/>
            </a:spcAft>
          </a:pPr>
          <a:r>
            <a:rPr lang="uk-UA" sz="4800" kern="1200"/>
            <a:t>освітньо-творча</a:t>
          </a:r>
        </a:p>
      </dsp:txBody>
      <dsp:txXfrm>
        <a:off x="7440570" y="2498473"/>
        <a:ext cx="3074323" cy="153716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671925-0B07-4CA3-8D4A-604B22A1B4CF}">
      <dsp:nvSpPr>
        <dsp:cNvPr id="0" name=""/>
        <dsp:cNvSpPr/>
      </dsp:nvSpPr>
      <dsp:spPr>
        <a:xfrm>
          <a:off x="1337912" y="2464419"/>
          <a:ext cx="614330" cy="1755898"/>
        </a:xfrm>
        <a:custGeom>
          <a:avLst/>
          <a:gdLst/>
          <a:ahLst/>
          <a:cxnLst/>
          <a:rect l="0" t="0" r="0" b="0"/>
          <a:pathLst>
            <a:path>
              <a:moveTo>
                <a:pt x="0" y="0"/>
              </a:moveTo>
              <a:lnTo>
                <a:pt x="307165" y="0"/>
              </a:lnTo>
              <a:lnTo>
                <a:pt x="307165" y="1755898"/>
              </a:lnTo>
              <a:lnTo>
                <a:pt x="614330" y="175589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uk-UA" sz="600" kern="1200"/>
        </a:p>
      </dsp:txBody>
      <dsp:txXfrm>
        <a:off x="1598571" y="3295861"/>
        <a:ext cx="93013" cy="93013"/>
      </dsp:txXfrm>
    </dsp:sp>
    <dsp:sp modelId="{42CBF9FF-3A66-42DF-AC5F-83465F5C6F7A}">
      <dsp:nvSpPr>
        <dsp:cNvPr id="0" name=""/>
        <dsp:cNvSpPr/>
      </dsp:nvSpPr>
      <dsp:spPr>
        <a:xfrm>
          <a:off x="1337912" y="2464419"/>
          <a:ext cx="614330" cy="585299"/>
        </a:xfrm>
        <a:custGeom>
          <a:avLst/>
          <a:gdLst/>
          <a:ahLst/>
          <a:cxnLst/>
          <a:rect l="0" t="0" r="0" b="0"/>
          <a:pathLst>
            <a:path>
              <a:moveTo>
                <a:pt x="0" y="0"/>
              </a:moveTo>
              <a:lnTo>
                <a:pt x="307165" y="0"/>
              </a:lnTo>
              <a:lnTo>
                <a:pt x="307165" y="585299"/>
              </a:lnTo>
              <a:lnTo>
                <a:pt x="614330" y="58529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uk-UA" sz="500" kern="1200"/>
        </a:p>
      </dsp:txBody>
      <dsp:txXfrm>
        <a:off x="1623865" y="2735855"/>
        <a:ext cx="42425" cy="42425"/>
      </dsp:txXfrm>
    </dsp:sp>
    <dsp:sp modelId="{6EAFF8E8-D622-4236-88F3-4F6738148F8D}">
      <dsp:nvSpPr>
        <dsp:cNvPr id="0" name=""/>
        <dsp:cNvSpPr/>
      </dsp:nvSpPr>
      <dsp:spPr>
        <a:xfrm>
          <a:off x="1337912" y="1879119"/>
          <a:ext cx="614330" cy="585299"/>
        </a:xfrm>
        <a:custGeom>
          <a:avLst/>
          <a:gdLst/>
          <a:ahLst/>
          <a:cxnLst/>
          <a:rect l="0" t="0" r="0" b="0"/>
          <a:pathLst>
            <a:path>
              <a:moveTo>
                <a:pt x="0" y="585299"/>
              </a:moveTo>
              <a:lnTo>
                <a:pt x="307165" y="585299"/>
              </a:lnTo>
              <a:lnTo>
                <a:pt x="307165" y="0"/>
              </a:lnTo>
              <a:lnTo>
                <a:pt x="614330"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uk-UA" sz="500" kern="1200"/>
        </a:p>
      </dsp:txBody>
      <dsp:txXfrm>
        <a:off x="1623865" y="2150556"/>
        <a:ext cx="42425" cy="42425"/>
      </dsp:txXfrm>
    </dsp:sp>
    <dsp:sp modelId="{73B00224-E9AD-44E3-A756-78679C93DC18}">
      <dsp:nvSpPr>
        <dsp:cNvPr id="0" name=""/>
        <dsp:cNvSpPr/>
      </dsp:nvSpPr>
      <dsp:spPr>
        <a:xfrm>
          <a:off x="1337912" y="756749"/>
          <a:ext cx="580880" cy="1707669"/>
        </a:xfrm>
        <a:custGeom>
          <a:avLst/>
          <a:gdLst/>
          <a:ahLst/>
          <a:cxnLst/>
          <a:rect l="0" t="0" r="0" b="0"/>
          <a:pathLst>
            <a:path>
              <a:moveTo>
                <a:pt x="0" y="1707669"/>
              </a:moveTo>
              <a:lnTo>
                <a:pt x="290440" y="1707669"/>
              </a:lnTo>
              <a:lnTo>
                <a:pt x="290440" y="0"/>
              </a:lnTo>
              <a:lnTo>
                <a:pt x="580880"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uk-UA" sz="600" kern="1200"/>
        </a:p>
      </dsp:txBody>
      <dsp:txXfrm>
        <a:off x="1583258" y="1565490"/>
        <a:ext cx="90188" cy="90188"/>
      </dsp:txXfrm>
    </dsp:sp>
    <dsp:sp modelId="{E8CF74BF-FF97-43CC-96C9-D6F3E489C4D3}">
      <dsp:nvSpPr>
        <dsp:cNvPr id="0" name=""/>
        <dsp:cNvSpPr/>
      </dsp:nvSpPr>
      <dsp:spPr>
        <a:xfrm rot="16200000">
          <a:off x="-1594745" y="1996179"/>
          <a:ext cx="4928838" cy="93647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32385" rIns="32385" bIns="32385" numCol="1" spcCol="1270" anchor="ctr" anchorCtr="0">
          <a:noAutofit/>
        </a:bodyPr>
        <a:lstStyle/>
        <a:p>
          <a:pPr lvl="0" algn="ctr" defTabSz="2266950">
            <a:lnSpc>
              <a:spcPct val="90000"/>
            </a:lnSpc>
            <a:spcBef>
              <a:spcPct val="0"/>
            </a:spcBef>
            <a:spcAft>
              <a:spcPct val="35000"/>
            </a:spcAft>
          </a:pPr>
          <a:r>
            <a:rPr lang="uk-UA" sz="5100" kern="1200"/>
            <a:t>Освітня програма</a:t>
          </a:r>
        </a:p>
      </dsp:txBody>
      <dsp:txXfrm>
        <a:off x="-1594745" y="1996179"/>
        <a:ext cx="4928838" cy="936479"/>
      </dsp:txXfrm>
    </dsp:sp>
    <dsp:sp modelId="{2A0B2CD4-1609-4CCA-B499-48003B7F05B7}">
      <dsp:nvSpPr>
        <dsp:cNvPr id="0" name=""/>
        <dsp:cNvSpPr/>
      </dsp:nvSpPr>
      <dsp:spPr>
        <a:xfrm>
          <a:off x="1918792" y="288509"/>
          <a:ext cx="7938899" cy="93647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uk-UA" sz="1800" b="1" kern="1200" dirty="0"/>
            <a:t>вимоги до рівня освіти осіб, які можуть розпочати навчання за цією програмою</a:t>
          </a:r>
        </a:p>
      </dsp:txBody>
      <dsp:txXfrm>
        <a:off x="1918792" y="288509"/>
        <a:ext cx="7938899" cy="936479"/>
      </dsp:txXfrm>
    </dsp:sp>
    <dsp:sp modelId="{65C0E1B1-2383-42C5-86D2-32339ADE2D6C}">
      <dsp:nvSpPr>
        <dsp:cNvPr id="0" name=""/>
        <dsp:cNvSpPr/>
      </dsp:nvSpPr>
      <dsp:spPr>
        <a:xfrm>
          <a:off x="1952243" y="1410879"/>
          <a:ext cx="7898660" cy="93647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uk-UA" sz="1800" b="1" kern="1200" dirty="0"/>
            <a:t>перелік навчальних дисциплін і </a:t>
          </a:r>
          <a:r>
            <a:rPr lang="uk-UA" sz="1800" b="1" kern="1200" dirty="0" smtClean="0"/>
            <a:t>логічна </a:t>
          </a:r>
          <a:r>
            <a:rPr lang="uk-UA" sz="1800" b="1" kern="1200" dirty="0"/>
            <a:t>послідовність їх </a:t>
          </a:r>
          <a:r>
            <a:rPr lang="uk-UA" sz="1800" b="1" kern="1200" dirty="0" smtClean="0"/>
            <a:t>вивчення</a:t>
          </a:r>
          <a:endParaRPr lang="uk-UA" sz="1800" b="1" kern="1200" dirty="0"/>
        </a:p>
      </dsp:txBody>
      <dsp:txXfrm>
        <a:off x="1952243" y="1410879"/>
        <a:ext cx="7898660" cy="936479"/>
      </dsp:txXfrm>
    </dsp:sp>
    <dsp:sp modelId="{CB7BFD57-17F9-4122-AABB-32883F28BD16}">
      <dsp:nvSpPr>
        <dsp:cNvPr id="0" name=""/>
        <dsp:cNvSpPr/>
      </dsp:nvSpPr>
      <dsp:spPr>
        <a:xfrm>
          <a:off x="1952243" y="2581478"/>
          <a:ext cx="7894268" cy="93647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uk-UA" sz="1800" b="1" kern="1200" dirty="0"/>
            <a:t>кількість кредитів ЄКТС, необхідних для виконання цієї програми</a:t>
          </a:r>
        </a:p>
      </dsp:txBody>
      <dsp:txXfrm>
        <a:off x="1952243" y="2581478"/>
        <a:ext cx="7894268" cy="936479"/>
      </dsp:txXfrm>
    </dsp:sp>
    <dsp:sp modelId="{97150848-4AD8-4CD8-B900-8ACB3F334075}">
      <dsp:nvSpPr>
        <dsp:cNvPr id="0" name=""/>
        <dsp:cNvSpPr/>
      </dsp:nvSpPr>
      <dsp:spPr>
        <a:xfrm>
          <a:off x="1952243" y="3752077"/>
          <a:ext cx="7849667" cy="93647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uk-UA" sz="1800" b="1" kern="1200" dirty="0"/>
            <a:t>очікувані результати навчання (компетентності), якими повинен оволодіти здобувач відповідного ступеня вищої освіти</a:t>
          </a:r>
        </a:p>
      </dsp:txBody>
      <dsp:txXfrm>
        <a:off x="1952243" y="3752077"/>
        <a:ext cx="7849667" cy="936479"/>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верхнього колонтитула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uk-UA"/>
          </a:p>
        </p:txBody>
      </p:sp>
      <p:sp>
        <p:nvSpPr>
          <p:cNvPr id="3" name="Місце для дати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F19546-CA6F-40B4-B1A5-DAC490237C2E}" type="datetimeFigureOut">
              <a:rPr lang="uk-UA" smtClean="0"/>
              <a:t>06.09.2018</a:t>
            </a:fld>
            <a:endParaRPr lang="uk-UA"/>
          </a:p>
        </p:txBody>
      </p:sp>
      <p:sp>
        <p:nvSpPr>
          <p:cNvPr id="4" name="Місце для зображення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uk-UA"/>
          </a:p>
        </p:txBody>
      </p:sp>
      <p:sp>
        <p:nvSpPr>
          <p:cNvPr id="5" name="Місце для нотаток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6" name="Місце для нижнього колонтитула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uk-UA"/>
          </a:p>
        </p:txBody>
      </p:sp>
      <p:sp>
        <p:nvSpPr>
          <p:cNvPr id="7" name="Місце для номера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DC016B-93B7-4296-994B-6C385F365EC4}" type="slidenum">
              <a:rPr lang="uk-UA" smtClean="0"/>
              <a:t>‹№›</a:t>
            </a:fld>
            <a:endParaRPr lang="uk-UA"/>
          </a:p>
        </p:txBody>
      </p:sp>
    </p:spTree>
    <p:extLst>
      <p:ext uri="{BB962C8B-B14F-4D97-AF65-F5344CB8AC3E}">
        <p14:creationId xmlns:p14="http://schemas.microsoft.com/office/powerpoint/2010/main" val="41912121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10"/>
          </p:nvPr>
        </p:nvSpPr>
        <p:spPr/>
        <p:txBody>
          <a:bodyPr/>
          <a:lstStyle/>
          <a:p>
            <a:fld id="{C8DC016B-93B7-4296-994B-6C385F365EC4}" type="slidenum">
              <a:rPr lang="uk-UA" smtClean="0"/>
              <a:t>12</a:t>
            </a:fld>
            <a:endParaRPr lang="uk-UA"/>
          </a:p>
        </p:txBody>
      </p:sp>
    </p:spTree>
    <p:extLst>
      <p:ext uri="{BB962C8B-B14F-4D97-AF65-F5344CB8AC3E}">
        <p14:creationId xmlns:p14="http://schemas.microsoft.com/office/powerpoint/2010/main" val="655285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10"/>
          </p:nvPr>
        </p:nvSpPr>
        <p:spPr/>
        <p:txBody>
          <a:bodyPr/>
          <a:lstStyle/>
          <a:p>
            <a:fld id="{C8DC016B-93B7-4296-994B-6C385F365EC4}" type="slidenum">
              <a:rPr lang="uk-UA" smtClean="0"/>
              <a:t>16</a:t>
            </a:fld>
            <a:endParaRPr lang="uk-UA"/>
          </a:p>
        </p:txBody>
      </p:sp>
    </p:spTree>
    <p:extLst>
      <p:ext uri="{BB962C8B-B14F-4D97-AF65-F5344CB8AC3E}">
        <p14:creationId xmlns:p14="http://schemas.microsoft.com/office/powerpoint/2010/main" val="11504044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10"/>
          </p:nvPr>
        </p:nvSpPr>
        <p:spPr/>
        <p:txBody>
          <a:bodyPr/>
          <a:lstStyle/>
          <a:p>
            <a:fld id="{C8DC016B-93B7-4296-994B-6C385F365EC4}" type="slidenum">
              <a:rPr lang="uk-UA" smtClean="0"/>
              <a:t>30</a:t>
            </a:fld>
            <a:endParaRPr lang="uk-UA"/>
          </a:p>
        </p:txBody>
      </p:sp>
    </p:spTree>
    <p:extLst>
      <p:ext uri="{BB962C8B-B14F-4D97-AF65-F5344CB8AC3E}">
        <p14:creationId xmlns:p14="http://schemas.microsoft.com/office/powerpoint/2010/main" val="21406574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uk-UA" smtClean="0"/>
              <a:t>Зразок заголовка</a:t>
            </a:r>
            <a:endParaRPr lang="uk-UA"/>
          </a:p>
        </p:txBody>
      </p:sp>
      <p:sp>
        <p:nvSpPr>
          <p:cNvPr id="3" name="Пі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uk-UA" smtClean="0"/>
              <a:t>Клацніть, щоб редагувати стиль зразка підзаголовка</a:t>
            </a:r>
            <a:endParaRPr lang="uk-UA"/>
          </a:p>
        </p:txBody>
      </p:sp>
      <p:sp>
        <p:nvSpPr>
          <p:cNvPr id="4" name="Місце для дати 3"/>
          <p:cNvSpPr>
            <a:spLocks noGrp="1"/>
          </p:cNvSpPr>
          <p:nvPr>
            <p:ph type="dt" sz="half" idx="10"/>
          </p:nvPr>
        </p:nvSpPr>
        <p:spPr/>
        <p:txBody>
          <a:bodyPr/>
          <a:lstStyle/>
          <a:p>
            <a:fld id="{7B0A1937-F97E-4FAC-82E2-C3C6621165D2}" type="datetimeFigureOut">
              <a:rPr lang="uk-UA" smtClean="0"/>
              <a:t>06.09.2018</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40040A23-FECE-40B4-98F7-45F787CD765E}" type="slidenum">
              <a:rPr lang="uk-UA" smtClean="0"/>
              <a:t>‹№›</a:t>
            </a:fld>
            <a:endParaRPr lang="uk-UA"/>
          </a:p>
        </p:txBody>
      </p:sp>
    </p:spTree>
    <p:extLst>
      <p:ext uri="{BB962C8B-B14F-4D97-AF65-F5344CB8AC3E}">
        <p14:creationId xmlns:p14="http://schemas.microsoft.com/office/powerpoint/2010/main" val="2292434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uk-UA"/>
          </a:p>
        </p:txBody>
      </p:sp>
      <p:sp>
        <p:nvSpPr>
          <p:cNvPr id="3" name="Місце для вертикального тексту 2"/>
          <p:cNvSpPr>
            <a:spLocks noGrp="1"/>
          </p:cNvSpPr>
          <p:nvPr>
            <p:ph type="body" orient="vert" idx="1"/>
          </p:nvPr>
        </p:nvSpPr>
        <p:spPr/>
        <p:txBody>
          <a:bodyPr vert="eaVert"/>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дати 3"/>
          <p:cNvSpPr>
            <a:spLocks noGrp="1"/>
          </p:cNvSpPr>
          <p:nvPr>
            <p:ph type="dt" sz="half" idx="10"/>
          </p:nvPr>
        </p:nvSpPr>
        <p:spPr/>
        <p:txBody>
          <a:bodyPr/>
          <a:lstStyle/>
          <a:p>
            <a:fld id="{7B0A1937-F97E-4FAC-82E2-C3C6621165D2}" type="datetimeFigureOut">
              <a:rPr lang="uk-UA" smtClean="0"/>
              <a:t>06.09.2018</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40040A23-FECE-40B4-98F7-45F787CD765E}" type="slidenum">
              <a:rPr lang="uk-UA" smtClean="0"/>
              <a:t>‹№›</a:t>
            </a:fld>
            <a:endParaRPr lang="uk-UA"/>
          </a:p>
        </p:txBody>
      </p:sp>
    </p:spTree>
    <p:extLst>
      <p:ext uri="{BB962C8B-B14F-4D97-AF65-F5344CB8AC3E}">
        <p14:creationId xmlns:p14="http://schemas.microsoft.com/office/powerpoint/2010/main" val="3663947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p:cNvSpPr>
            <a:spLocks noGrp="1"/>
          </p:cNvSpPr>
          <p:nvPr>
            <p:ph type="title" orient="vert"/>
          </p:nvPr>
        </p:nvSpPr>
        <p:spPr>
          <a:xfrm>
            <a:off x="8724900" y="365125"/>
            <a:ext cx="2628900" cy="5811838"/>
          </a:xfrm>
        </p:spPr>
        <p:txBody>
          <a:bodyPr vert="eaVert"/>
          <a:lstStyle/>
          <a:p>
            <a:r>
              <a:rPr lang="uk-UA" smtClean="0"/>
              <a:t>Зразок заголовка</a:t>
            </a:r>
            <a:endParaRPr lang="uk-UA"/>
          </a:p>
        </p:txBody>
      </p:sp>
      <p:sp>
        <p:nvSpPr>
          <p:cNvPr id="3" name="Місце для вертикального тексту 2"/>
          <p:cNvSpPr>
            <a:spLocks noGrp="1"/>
          </p:cNvSpPr>
          <p:nvPr>
            <p:ph type="body" orient="vert" idx="1"/>
          </p:nvPr>
        </p:nvSpPr>
        <p:spPr>
          <a:xfrm>
            <a:off x="838200" y="365125"/>
            <a:ext cx="7734300" cy="5811838"/>
          </a:xfrm>
        </p:spPr>
        <p:txBody>
          <a:bodyPr vert="eaVert"/>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дати 3"/>
          <p:cNvSpPr>
            <a:spLocks noGrp="1"/>
          </p:cNvSpPr>
          <p:nvPr>
            <p:ph type="dt" sz="half" idx="10"/>
          </p:nvPr>
        </p:nvSpPr>
        <p:spPr/>
        <p:txBody>
          <a:bodyPr/>
          <a:lstStyle/>
          <a:p>
            <a:fld id="{7B0A1937-F97E-4FAC-82E2-C3C6621165D2}" type="datetimeFigureOut">
              <a:rPr lang="uk-UA" smtClean="0"/>
              <a:t>06.09.2018</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40040A23-FECE-40B4-98F7-45F787CD765E}" type="slidenum">
              <a:rPr lang="uk-UA" smtClean="0"/>
              <a:t>‹№›</a:t>
            </a:fld>
            <a:endParaRPr lang="uk-UA"/>
          </a:p>
        </p:txBody>
      </p:sp>
    </p:spTree>
    <p:extLst>
      <p:ext uri="{BB962C8B-B14F-4D97-AF65-F5344CB8AC3E}">
        <p14:creationId xmlns:p14="http://schemas.microsoft.com/office/powerpoint/2010/main" val="19373222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і об’є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uk-UA"/>
          </a:p>
        </p:txBody>
      </p:sp>
      <p:sp>
        <p:nvSpPr>
          <p:cNvPr id="3" name="Місце для вмісту 2"/>
          <p:cNvSpPr>
            <a:spLocks noGrp="1"/>
          </p:cNvSpPr>
          <p:nvPr>
            <p:ph idx="1"/>
          </p:nvPr>
        </p:nvSpPr>
        <p:spPr/>
        <p:txBody>
          <a:body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дати 3"/>
          <p:cNvSpPr>
            <a:spLocks noGrp="1"/>
          </p:cNvSpPr>
          <p:nvPr>
            <p:ph type="dt" sz="half" idx="10"/>
          </p:nvPr>
        </p:nvSpPr>
        <p:spPr/>
        <p:txBody>
          <a:bodyPr/>
          <a:lstStyle/>
          <a:p>
            <a:fld id="{7B0A1937-F97E-4FAC-82E2-C3C6621165D2}" type="datetimeFigureOut">
              <a:rPr lang="uk-UA" smtClean="0"/>
              <a:t>06.09.2018</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40040A23-FECE-40B4-98F7-45F787CD765E}" type="slidenum">
              <a:rPr lang="uk-UA" smtClean="0"/>
              <a:t>‹№›</a:t>
            </a:fld>
            <a:endParaRPr lang="uk-UA"/>
          </a:p>
        </p:txBody>
      </p:sp>
    </p:spTree>
    <p:extLst>
      <p:ext uri="{BB962C8B-B14F-4D97-AF65-F5344CB8AC3E}">
        <p14:creationId xmlns:p14="http://schemas.microsoft.com/office/powerpoint/2010/main" val="40225752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озділу">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uk-UA" smtClean="0"/>
              <a:t>Зразок заголовка</a:t>
            </a:r>
            <a:endParaRPr lang="uk-UA"/>
          </a:p>
        </p:txBody>
      </p:sp>
      <p:sp>
        <p:nvSpPr>
          <p:cNvPr id="3" name="Місце для тексту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uk-UA" smtClean="0"/>
              <a:t>Редагувати стиль зразка тексту</a:t>
            </a:r>
          </a:p>
        </p:txBody>
      </p:sp>
      <p:sp>
        <p:nvSpPr>
          <p:cNvPr id="4" name="Місце для дати 3"/>
          <p:cNvSpPr>
            <a:spLocks noGrp="1"/>
          </p:cNvSpPr>
          <p:nvPr>
            <p:ph type="dt" sz="half" idx="10"/>
          </p:nvPr>
        </p:nvSpPr>
        <p:spPr/>
        <p:txBody>
          <a:bodyPr/>
          <a:lstStyle/>
          <a:p>
            <a:fld id="{7B0A1937-F97E-4FAC-82E2-C3C6621165D2}" type="datetimeFigureOut">
              <a:rPr lang="uk-UA" smtClean="0"/>
              <a:t>06.09.2018</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40040A23-FECE-40B4-98F7-45F787CD765E}" type="slidenum">
              <a:rPr lang="uk-UA" smtClean="0"/>
              <a:t>‹№›</a:t>
            </a:fld>
            <a:endParaRPr lang="uk-UA"/>
          </a:p>
        </p:txBody>
      </p:sp>
    </p:spTree>
    <p:extLst>
      <p:ext uri="{BB962C8B-B14F-4D97-AF65-F5344CB8AC3E}">
        <p14:creationId xmlns:p14="http://schemas.microsoft.com/office/powerpoint/2010/main" val="8426164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uk-UA"/>
          </a:p>
        </p:txBody>
      </p:sp>
      <p:sp>
        <p:nvSpPr>
          <p:cNvPr id="3" name="Місце для вмісту 2"/>
          <p:cNvSpPr>
            <a:spLocks noGrp="1"/>
          </p:cNvSpPr>
          <p:nvPr>
            <p:ph sz="half" idx="1"/>
          </p:nvPr>
        </p:nvSpPr>
        <p:spPr>
          <a:xfrm>
            <a:off x="838200" y="1825625"/>
            <a:ext cx="5181600" cy="4351338"/>
          </a:xfrm>
        </p:spPr>
        <p:txBody>
          <a:body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вмісту 3"/>
          <p:cNvSpPr>
            <a:spLocks noGrp="1"/>
          </p:cNvSpPr>
          <p:nvPr>
            <p:ph sz="half" idx="2"/>
          </p:nvPr>
        </p:nvSpPr>
        <p:spPr>
          <a:xfrm>
            <a:off x="6172200" y="1825625"/>
            <a:ext cx="5181600" cy="4351338"/>
          </a:xfrm>
        </p:spPr>
        <p:txBody>
          <a:body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5" name="Місце для дати 4"/>
          <p:cNvSpPr>
            <a:spLocks noGrp="1"/>
          </p:cNvSpPr>
          <p:nvPr>
            <p:ph type="dt" sz="half" idx="10"/>
          </p:nvPr>
        </p:nvSpPr>
        <p:spPr/>
        <p:txBody>
          <a:bodyPr/>
          <a:lstStyle/>
          <a:p>
            <a:fld id="{7B0A1937-F97E-4FAC-82E2-C3C6621165D2}" type="datetimeFigureOut">
              <a:rPr lang="uk-UA" smtClean="0"/>
              <a:t>06.09.2018</a:t>
            </a:fld>
            <a:endParaRPr lang="uk-UA"/>
          </a:p>
        </p:txBody>
      </p:sp>
      <p:sp>
        <p:nvSpPr>
          <p:cNvPr id="6" name="Місце для нижнього колонтитула 5"/>
          <p:cNvSpPr>
            <a:spLocks noGrp="1"/>
          </p:cNvSpPr>
          <p:nvPr>
            <p:ph type="ftr" sz="quarter" idx="11"/>
          </p:nvPr>
        </p:nvSpPr>
        <p:spPr/>
        <p:txBody>
          <a:bodyPr/>
          <a:lstStyle/>
          <a:p>
            <a:endParaRPr lang="uk-UA"/>
          </a:p>
        </p:txBody>
      </p:sp>
      <p:sp>
        <p:nvSpPr>
          <p:cNvPr id="7" name="Місце для номера слайда 6"/>
          <p:cNvSpPr>
            <a:spLocks noGrp="1"/>
          </p:cNvSpPr>
          <p:nvPr>
            <p:ph type="sldNum" sz="quarter" idx="12"/>
          </p:nvPr>
        </p:nvSpPr>
        <p:spPr/>
        <p:txBody>
          <a:bodyPr/>
          <a:lstStyle/>
          <a:p>
            <a:fld id="{40040A23-FECE-40B4-98F7-45F787CD765E}" type="slidenum">
              <a:rPr lang="uk-UA" smtClean="0"/>
              <a:t>‹№›</a:t>
            </a:fld>
            <a:endParaRPr lang="uk-UA"/>
          </a:p>
        </p:txBody>
      </p:sp>
    </p:spTree>
    <p:extLst>
      <p:ext uri="{BB962C8B-B14F-4D97-AF65-F5344CB8AC3E}">
        <p14:creationId xmlns:p14="http://schemas.microsoft.com/office/powerpoint/2010/main" val="16399161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uk-UA" smtClean="0"/>
              <a:t>Зразок заголовка</a:t>
            </a:r>
            <a:endParaRPr lang="uk-UA"/>
          </a:p>
        </p:txBody>
      </p:sp>
      <p:sp>
        <p:nvSpPr>
          <p:cNvPr id="3" name="Місце для тексту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Редагувати стиль зразка тексту</a:t>
            </a:r>
          </a:p>
        </p:txBody>
      </p:sp>
      <p:sp>
        <p:nvSpPr>
          <p:cNvPr id="4" name="Місце для вмісту 3"/>
          <p:cNvSpPr>
            <a:spLocks noGrp="1"/>
          </p:cNvSpPr>
          <p:nvPr>
            <p:ph sz="half" idx="2"/>
          </p:nvPr>
        </p:nvSpPr>
        <p:spPr>
          <a:xfrm>
            <a:off x="839788" y="2505075"/>
            <a:ext cx="5157787" cy="3684588"/>
          </a:xfrm>
        </p:spPr>
        <p:txBody>
          <a:body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5" name="Місце для тексту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Редагувати стиль зразка тексту</a:t>
            </a:r>
          </a:p>
        </p:txBody>
      </p:sp>
      <p:sp>
        <p:nvSpPr>
          <p:cNvPr id="6" name="Місце для вмісту 5"/>
          <p:cNvSpPr>
            <a:spLocks noGrp="1"/>
          </p:cNvSpPr>
          <p:nvPr>
            <p:ph sz="quarter" idx="4"/>
          </p:nvPr>
        </p:nvSpPr>
        <p:spPr>
          <a:xfrm>
            <a:off x="6172200" y="2505075"/>
            <a:ext cx="5183188" cy="3684588"/>
          </a:xfrm>
        </p:spPr>
        <p:txBody>
          <a:body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7" name="Місце для дати 6"/>
          <p:cNvSpPr>
            <a:spLocks noGrp="1"/>
          </p:cNvSpPr>
          <p:nvPr>
            <p:ph type="dt" sz="half" idx="10"/>
          </p:nvPr>
        </p:nvSpPr>
        <p:spPr/>
        <p:txBody>
          <a:bodyPr/>
          <a:lstStyle/>
          <a:p>
            <a:fld id="{7B0A1937-F97E-4FAC-82E2-C3C6621165D2}" type="datetimeFigureOut">
              <a:rPr lang="uk-UA" smtClean="0"/>
              <a:t>06.09.2018</a:t>
            </a:fld>
            <a:endParaRPr lang="uk-UA"/>
          </a:p>
        </p:txBody>
      </p:sp>
      <p:sp>
        <p:nvSpPr>
          <p:cNvPr id="8" name="Місце для нижнього колонтитула 7"/>
          <p:cNvSpPr>
            <a:spLocks noGrp="1"/>
          </p:cNvSpPr>
          <p:nvPr>
            <p:ph type="ftr" sz="quarter" idx="11"/>
          </p:nvPr>
        </p:nvSpPr>
        <p:spPr/>
        <p:txBody>
          <a:bodyPr/>
          <a:lstStyle/>
          <a:p>
            <a:endParaRPr lang="uk-UA"/>
          </a:p>
        </p:txBody>
      </p:sp>
      <p:sp>
        <p:nvSpPr>
          <p:cNvPr id="9" name="Місце для номера слайда 8"/>
          <p:cNvSpPr>
            <a:spLocks noGrp="1"/>
          </p:cNvSpPr>
          <p:nvPr>
            <p:ph type="sldNum" sz="quarter" idx="12"/>
          </p:nvPr>
        </p:nvSpPr>
        <p:spPr/>
        <p:txBody>
          <a:bodyPr/>
          <a:lstStyle/>
          <a:p>
            <a:fld id="{40040A23-FECE-40B4-98F7-45F787CD765E}" type="slidenum">
              <a:rPr lang="uk-UA" smtClean="0"/>
              <a:t>‹№›</a:t>
            </a:fld>
            <a:endParaRPr lang="uk-UA"/>
          </a:p>
        </p:txBody>
      </p:sp>
    </p:spTree>
    <p:extLst>
      <p:ext uri="{BB962C8B-B14F-4D97-AF65-F5344CB8AC3E}">
        <p14:creationId xmlns:p14="http://schemas.microsoft.com/office/powerpoint/2010/main" val="25785609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uk-UA"/>
          </a:p>
        </p:txBody>
      </p:sp>
      <p:sp>
        <p:nvSpPr>
          <p:cNvPr id="3" name="Місце для дати 2"/>
          <p:cNvSpPr>
            <a:spLocks noGrp="1"/>
          </p:cNvSpPr>
          <p:nvPr>
            <p:ph type="dt" sz="half" idx="10"/>
          </p:nvPr>
        </p:nvSpPr>
        <p:spPr/>
        <p:txBody>
          <a:bodyPr/>
          <a:lstStyle/>
          <a:p>
            <a:fld id="{7B0A1937-F97E-4FAC-82E2-C3C6621165D2}" type="datetimeFigureOut">
              <a:rPr lang="uk-UA" smtClean="0"/>
              <a:t>06.09.2018</a:t>
            </a:fld>
            <a:endParaRPr lang="uk-UA"/>
          </a:p>
        </p:txBody>
      </p:sp>
      <p:sp>
        <p:nvSpPr>
          <p:cNvPr id="4" name="Місце для нижнього колонтитула 3"/>
          <p:cNvSpPr>
            <a:spLocks noGrp="1"/>
          </p:cNvSpPr>
          <p:nvPr>
            <p:ph type="ftr" sz="quarter" idx="11"/>
          </p:nvPr>
        </p:nvSpPr>
        <p:spPr/>
        <p:txBody>
          <a:bodyPr/>
          <a:lstStyle/>
          <a:p>
            <a:endParaRPr lang="uk-UA"/>
          </a:p>
        </p:txBody>
      </p:sp>
      <p:sp>
        <p:nvSpPr>
          <p:cNvPr id="5" name="Місце для номера слайда 4"/>
          <p:cNvSpPr>
            <a:spLocks noGrp="1"/>
          </p:cNvSpPr>
          <p:nvPr>
            <p:ph type="sldNum" sz="quarter" idx="12"/>
          </p:nvPr>
        </p:nvSpPr>
        <p:spPr/>
        <p:txBody>
          <a:bodyPr/>
          <a:lstStyle/>
          <a:p>
            <a:fld id="{40040A23-FECE-40B4-98F7-45F787CD765E}" type="slidenum">
              <a:rPr lang="uk-UA" smtClean="0"/>
              <a:t>‹№›</a:t>
            </a:fld>
            <a:endParaRPr lang="uk-UA"/>
          </a:p>
        </p:txBody>
      </p:sp>
    </p:spTree>
    <p:extLst>
      <p:ext uri="{BB962C8B-B14F-4D97-AF65-F5344CB8AC3E}">
        <p14:creationId xmlns:p14="http://schemas.microsoft.com/office/powerpoint/2010/main" val="1271974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Місце для дати 1"/>
          <p:cNvSpPr>
            <a:spLocks noGrp="1"/>
          </p:cNvSpPr>
          <p:nvPr>
            <p:ph type="dt" sz="half" idx="10"/>
          </p:nvPr>
        </p:nvSpPr>
        <p:spPr/>
        <p:txBody>
          <a:bodyPr/>
          <a:lstStyle/>
          <a:p>
            <a:fld id="{7B0A1937-F97E-4FAC-82E2-C3C6621165D2}" type="datetimeFigureOut">
              <a:rPr lang="uk-UA" smtClean="0"/>
              <a:t>06.09.2018</a:t>
            </a:fld>
            <a:endParaRPr lang="uk-UA"/>
          </a:p>
        </p:txBody>
      </p:sp>
      <p:sp>
        <p:nvSpPr>
          <p:cNvPr id="3" name="Місце для нижнього колонтитула 2"/>
          <p:cNvSpPr>
            <a:spLocks noGrp="1"/>
          </p:cNvSpPr>
          <p:nvPr>
            <p:ph type="ftr" sz="quarter" idx="11"/>
          </p:nvPr>
        </p:nvSpPr>
        <p:spPr/>
        <p:txBody>
          <a:bodyPr/>
          <a:lstStyle/>
          <a:p>
            <a:endParaRPr lang="uk-UA"/>
          </a:p>
        </p:txBody>
      </p:sp>
      <p:sp>
        <p:nvSpPr>
          <p:cNvPr id="4" name="Місце для номера слайда 3"/>
          <p:cNvSpPr>
            <a:spLocks noGrp="1"/>
          </p:cNvSpPr>
          <p:nvPr>
            <p:ph type="sldNum" sz="quarter" idx="12"/>
          </p:nvPr>
        </p:nvSpPr>
        <p:spPr/>
        <p:txBody>
          <a:bodyPr/>
          <a:lstStyle/>
          <a:p>
            <a:fld id="{40040A23-FECE-40B4-98F7-45F787CD765E}" type="slidenum">
              <a:rPr lang="uk-UA" smtClean="0"/>
              <a:t>‹№›</a:t>
            </a:fld>
            <a:endParaRPr lang="uk-UA"/>
          </a:p>
        </p:txBody>
      </p:sp>
    </p:spTree>
    <p:extLst>
      <p:ext uri="{BB962C8B-B14F-4D97-AF65-F5344CB8AC3E}">
        <p14:creationId xmlns:p14="http://schemas.microsoft.com/office/powerpoint/2010/main" val="12732749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uk-UA" smtClean="0"/>
              <a:t>Зразок заголовка</a:t>
            </a:r>
            <a:endParaRPr lang="uk-UA"/>
          </a:p>
        </p:txBody>
      </p:sp>
      <p:sp>
        <p:nvSpPr>
          <p:cNvPr id="3" name="Місце для вмісту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тексту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smtClean="0"/>
              <a:t>Редагувати стиль зразка тексту</a:t>
            </a:r>
          </a:p>
        </p:txBody>
      </p:sp>
      <p:sp>
        <p:nvSpPr>
          <p:cNvPr id="5" name="Місце для дати 4"/>
          <p:cNvSpPr>
            <a:spLocks noGrp="1"/>
          </p:cNvSpPr>
          <p:nvPr>
            <p:ph type="dt" sz="half" idx="10"/>
          </p:nvPr>
        </p:nvSpPr>
        <p:spPr/>
        <p:txBody>
          <a:bodyPr/>
          <a:lstStyle/>
          <a:p>
            <a:fld id="{7B0A1937-F97E-4FAC-82E2-C3C6621165D2}" type="datetimeFigureOut">
              <a:rPr lang="uk-UA" smtClean="0"/>
              <a:t>06.09.2018</a:t>
            </a:fld>
            <a:endParaRPr lang="uk-UA"/>
          </a:p>
        </p:txBody>
      </p:sp>
      <p:sp>
        <p:nvSpPr>
          <p:cNvPr id="6" name="Місце для нижнього колонтитула 5"/>
          <p:cNvSpPr>
            <a:spLocks noGrp="1"/>
          </p:cNvSpPr>
          <p:nvPr>
            <p:ph type="ftr" sz="quarter" idx="11"/>
          </p:nvPr>
        </p:nvSpPr>
        <p:spPr/>
        <p:txBody>
          <a:bodyPr/>
          <a:lstStyle/>
          <a:p>
            <a:endParaRPr lang="uk-UA"/>
          </a:p>
        </p:txBody>
      </p:sp>
      <p:sp>
        <p:nvSpPr>
          <p:cNvPr id="7" name="Місце для номера слайда 6"/>
          <p:cNvSpPr>
            <a:spLocks noGrp="1"/>
          </p:cNvSpPr>
          <p:nvPr>
            <p:ph type="sldNum" sz="quarter" idx="12"/>
          </p:nvPr>
        </p:nvSpPr>
        <p:spPr/>
        <p:txBody>
          <a:bodyPr/>
          <a:lstStyle/>
          <a:p>
            <a:fld id="{40040A23-FECE-40B4-98F7-45F787CD765E}" type="slidenum">
              <a:rPr lang="uk-UA" smtClean="0"/>
              <a:t>‹№›</a:t>
            </a:fld>
            <a:endParaRPr lang="uk-UA"/>
          </a:p>
        </p:txBody>
      </p:sp>
    </p:spTree>
    <p:extLst>
      <p:ext uri="{BB962C8B-B14F-4D97-AF65-F5344CB8AC3E}">
        <p14:creationId xmlns:p14="http://schemas.microsoft.com/office/powerpoint/2010/main" val="17077784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Зображення 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uk-UA" smtClean="0"/>
              <a:t>Зразок заголовка</a:t>
            </a:r>
            <a:endParaRPr lang="uk-UA"/>
          </a:p>
        </p:txBody>
      </p:sp>
      <p:sp>
        <p:nvSpPr>
          <p:cNvPr id="3" name="Місце для зображення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Місце для тексту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smtClean="0"/>
              <a:t>Редагувати стиль зразка тексту</a:t>
            </a:r>
          </a:p>
        </p:txBody>
      </p:sp>
      <p:sp>
        <p:nvSpPr>
          <p:cNvPr id="5" name="Місце для дати 4"/>
          <p:cNvSpPr>
            <a:spLocks noGrp="1"/>
          </p:cNvSpPr>
          <p:nvPr>
            <p:ph type="dt" sz="half" idx="10"/>
          </p:nvPr>
        </p:nvSpPr>
        <p:spPr/>
        <p:txBody>
          <a:bodyPr/>
          <a:lstStyle/>
          <a:p>
            <a:fld id="{7B0A1937-F97E-4FAC-82E2-C3C6621165D2}" type="datetimeFigureOut">
              <a:rPr lang="uk-UA" smtClean="0"/>
              <a:t>06.09.2018</a:t>
            </a:fld>
            <a:endParaRPr lang="uk-UA"/>
          </a:p>
        </p:txBody>
      </p:sp>
      <p:sp>
        <p:nvSpPr>
          <p:cNvPr id="6" name="Місце для нижнього колонтитула 5"/>
          <p:cNvSpPr>
            <a:spLocks noGrp="1"/>
          </p:cNvSpPr>
          <p:nvPr>
            <p:ph type="ftr" sz="quarter" idx="11"/>
          </p:nvPr>
        </p:nvSpPr>
        <p:spPr/>
        <p:txBody>
          <a:bodyPr/>
          <a:lstStyle/>
          <a:p>
            <a:endParaRPr lang="uk-UA"/>
          </a:p>
        </p:txBody>
      </p:sp>
      <p:sp>
        <p:nvSpPr>
          <p:cNvPr id="7" name="Місце для номера слайда 6"/>
          <p:cNvSpPr>
            <a:spLocks noGrp="1"/>
          </p:cNvSpPr>
          <p:nvPr>
            <p:ph type="sldNum" sz="quarter" idx="12"/>
          </p:nvPr>
        </p:nvSpPr>
        <p:spPr/>
        <p:txBody>
          <a:bodyPr/>
          <a:lstStyle/>
          <a:p>
            <a:fld id="{40040A23-FECE-40B4-98F7-45F787CD765E}" type="slidenum">
              <a:rPr lang="uk-UA" smtClean="0"/>
              <a:t>‹№›</a:t>
            </a:fld>
            <a:endParaRPr lang="uk-UA"/>
          </a:p>
        </p:txBody>
      </p:sp>
    </p:spTree>
    <p:extLst>
      <p:ext uri="{BB962C8B-B14F-4D97-AF65-F5344CB8AC3E}">
        <p14:creationId xmlns:p14="http://schemas.microsoft.com/office/powerpoint/2010/main" val="22066072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заголовка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uk-UA" smtClean="0"/>
              <a:t>Зразок заголовка</a:t>
            </a:r>
            <a:endParaRPr lang="uk-UA"/>
          </a:p>
        </p:txBody>
      </p:sp>
      <p:sp>
        <p:nvSpPr>
          <p:cNvPr id="3" name="Місце для тексту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дати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0A1937-F97E-4FAC-82E2-C3C6621165D2}" type="datetimeFigureOut">
              <a:rPr lang="uk-UA" smtClean="0"/>
              <a:t>06.09.2018</a:t>
            </a:fld>
            <a:endParaRPr lang="uk-UA"/>
          </a:p>
        </p:txBody>
      </p:sp>
      <p:sp>
        <p:nvSpPr>
          <p:cNvPr id="5" name="Місце для нижнього колонтитула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Місце для номера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040A23-FECE-40B4-98F7-45F787CD765E}" type="slidenum">
              <a:rPr lang="uk-UA" smtClean="0"/>
              <a:t>‹№›</a:t>
            </a:fld>
            <a:endParaRPr lang="uk-UA"/>
          </a:p>
        </p:txBody>
      </p:sp>
    </p:spTree>
    <p:extLst>
      <p:ext uri="{BB962C8B-B14F-4D97-AF65-F5344CB8AC3E}">
        <p14:creationId xmlns:p14="http://schemas.microsoft.com/office/powerpoint/2010/main" val="2011476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nubip.edu.ua/node/12654"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226635" y="1981006"/>
            <a:ext cx="10047248" cy="1447994"/>
          </a:xfrm>
        </p:spPr>
        <p:style>
          <a:lnRef idx="2">
            <a:schemeClr val="accent1"/>
          </a:lnRef>
          <a:fillRef idx="1">
            <a:schemeClr val="lt1"/>
          </a:fillRef>
          <a:effectRef idx="0">
            <a:schemeClr val="accent1"/>
          </a:effectRef>
          <a:fontRef idx="minor">
            <a:schemeClr val="dk1"/>
          </a:fontRef>
        </p:style>
        <p:txBody>
          <a:bodyPr>
            <a:normAutofit/>
          </a:bodyPr>
          <a:lstStyle/>
          <a:p>
            <a:r>
              <a:rPr lang="uk-UA" sz="4000" b="1" dirty="0" smtClean="0">
                <a:solidFill>
                  <a:srgbClr val="0070C0"/>
                </a:solidFill>
              </a:rPr>
              <a:t>Особливості організації освітнього процесу в </a:t>
            </a:r>
            <a:r>
              <a:rPr lang="en-US" sz="4000" b="1" dirty="0" smtClean="0">
                <a:solidFill>
                  <a:srgbClr val="0070C0"/>
                </a:solidFill>
              </a:rPr>
              <a:t>2018-2019 </a:t>
            </a:r>
            <a:r>
              <a:rPr lang="uk-UA" sz="4000" b="1" dirty="0" err="1" smtClean="0">
                <a:solidFill>
                  <a:srgbClr val="0070C0"/>
                </a:solidFill>
              </a:rPr>
              <a:t>н.р</a:t>
            </a:r>
            <a:r>
              <a:rPr lang="uk-UA" sz="4000" b="1" dirty="0" smtClean="0">
                <a:solidFill>
                  <a:srgbClr val="0070C0"/>
                </a:solidFill>
              </a:rPr>
              <a:t>.</a:t>
            </a:r>
            <a:endParaRPr lang="uk-UA" sz="4000" b="1" dirty="0">
              <a:solidFill>
                <a:srgbClr val="0070C0"/>
              </a:solidFill>
            </a:endParaRPr>
          </a:p>
        </p:txBody>
      </p:sp>
      <p:sp>
        <p:nvSpPr>
          <p:cNvPr id="3" name="Підзаголовок 2"/>
          <p:cNvSpPr>
            <a:spLocks noGrp="1"/>
          </p:cNvSpPr>
          <p:nvPr>
            <p:ph type="subTitle" idx="1"/>
          </p:nvPr>
        </p:nvSpPr>
        <p:spPr>
          <a:xfrm>
            <a:off x="3624147" y="4393774"/>
            <a:ext cx="7649736" cy="802694"/>
          </a:xfrm>
          <a:ln>
            <a:solidFill>
              <a:schemeClr val="accent1"/>
            </a:solidFill>
          </a:ln>
        </p:spPr>
        <p:txBody>
          <a:bodyPr>
            <a:noAutofit/>
          </a:bodyPr>
          <a:lstStyle/>
          <a:p>
            <a:pPr algn="r"/>
            <a:r>
              <a:rPr lang="uk-UA" b="1" dirty="0" smtClean="0">
                <a:solidFill>
                  <a:srgbClr val="002060"/>
                </a:solidFill>
                <a:latin typeface="Arial" panose="020B0604020202020204" pitchFamily="34" charset="0"/>
                <a:cs typeface="Arial" panose="020B0604020202020204" pitchFamily="34" charset="0"/>
              </a:rPr>
              <a:t>Начальник навчально-методичного відділу </a:t>
            </a:r>
          </a:p>
          <a:p>
            <a:pPr algn="r"/>
            <a:r>
              <a:rPr lang="uk-UA" b="1" dirty="0" smtClean="0">
                <a:solidFill>
                  <a:srgbClr val="002060"/>
                </a:solidFill>
                <a:latin typeface="Arial" panose="020B0604020202020204" pitchFamily="34" charset="0"/>
                <a:cs typeface="Arial" panose="020B0604020202020204" pitchFamily="34" charset="0"/>
              </a:rPr>
              <a:t>Лариса </a:t>
            </a:r>
            <a:r>
              <a:rPr lang="uk-UA" b="1" dirty="0" err="1" smtClean="0">
                <a:solidFill>
                  <a:srgbClr val="002060"/>
                </a:solidFill>
                <a:latin typeface="Arial" panose="020B0604020202020204" pitchFamily="34" charset="0"/>
                <a:cs typeface="Arial" panose="020B0604020202020204" pitchFamily="34" charset="0"/>
              </a:rPr>
              <a:t>Кліх</a:t>
            </a:r>
            <a:endParaRPr lang="uk-UA" b="1" dirty="0">
              <a:solidFill>
                <a:srgbClr val="002060"/>
              </a:solidFill>
              <a:latin typeface="Arial" panose="020B0604020202020204" pitchFamily="34" charset="0"/>
              <a:cs typeface="Arial" panose="020B0604020202020204" pitchFamily="34" charset="0"/>
            </a:endParaRPr>
          </a:p>
        </p:txBody>
      </p:sp>
      <p:pic>
        <p:nvPicPr>
          <p:cNvPr id="2050" name="Picture 2" descr="nubip-logo-gerb"/>
          <p:cNvPicPr>
            <a:picLocks noChangeAspect="1" noChangeArrowheads="1"/>
          </p:cNvPicPr>
          <p:nvPr/>
        </p:nvPicPr>
        <p:blipFill>
          <a:blip r:embed="rId2">
            <a:extLst>
              <a:ext uri="{28A0092B-C50C-407E-A947-70E740481C1C}">
                <a14:useLocalDpi xmlns:a14="http://schemas.microsoft.com/office/drawing/2010/main" val="0"/>
              </a:ext>
            </a:extLst>
          </a:blip>
          <a:srcRect r="78058"/>
          <a:stretch>
            <a:fillRect/>
          </a:stretch>
        </p:blipFill>
        <p:spPr bwMode="auto">
          <a:xfrm>
            <a:off x="4763" y="4763"/>
            <a:ext cx="1162050"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43917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1049000" cy="1325563"/>
          </a:xfrm>
        </p:spPr>
        <p:txBody>
          <a:bodyPr>
            <a:noAutofit/>
          </a:bodyPr>
          <a:lstStyle/>
          <a:p>
            <a:r>
              <a:rPr lang="uk-UA" sz="3200" b="1" dirty="0">
                <a:solidFill>
                  <a:srgbClr val="0070C0"/>
                </a:solidFill>
              </a:rPr>
              <a:t>Процес розроблення, реалізації, моніторингу та перегляду ОП документується в ПОРТФОЛІО освітньої програми – зібранні всіх матеріалів, напрацьованих проектною групою.</a:t>
            </a:r>
          </a:p>
        </p:txBody>
      </p:sp>
      <p:sp>
        <p:nvSpPr>
          <p:cNvPr id="3" name="Місце для вмісту 2"/>
          <p:cNvSpPr>
            <a:spLocks noGrp="1"/>
          </p:cNvSpPr>
          <p:nvPr>
            <p:ph idx="1"/>
          </p:nvPr>
        </p:nvSpPr>
        <p:spPr/>
        <p:txBody>
          <a:bodyPr/>
          <a:lstStyle/>
          <a:p>
            <a:pPr marL="0" indent="0" algn="ctr">
              <a:buNone/>
            </a:pPr>
            <a:r>
              <a:rPr lang="uk-UA" dirty="0"/>
              <a:t>Портфоліо містить: </a:t>
            </a:r>
          </a:p>
          <a:p>
            <a:r>
              <a:rPr lang="uk-UA" dirty="0" smtClean="0"/>
              <a:t>освітню </a:t>
            </a:r>
            <a:r>
              <a:rPr lang="uk-UA" dirty="0"/>
              <a:t>програму та додатки до неї;  </a:t>
            </a:r>
          </a:p>
          <a:p>
            <a:pPr lvl="0"/>
            <a:r>
              <a:rPr lang="uk-UA" dirty="0"/>
              <a:t>навчальний план підготовки здобувачів вищої освіти;</a:t>
            </a:r>
          </a:p>
          <a:p>
            <a:r>
              <a:rPr lang="uk-UA" dirty="0" smtClean="0"/>
              <a:t>відомості </a:t>
            </a:r>
            <a:r>
              <a:rPr lang="uk-UA" dirty="0"/>
              <a:t>за формами, передбаченими відповідними додатками до Ліцензійних умов;</a:t>
            </a:r>
          </a:p>
          <a:p>
            <a:r>
              <a:rPr lang="uk-UA" dirty="0" smtClean="0"/>
              <a:t>інші </a:t>
            </a:r>
            <a:r>
              <a:rPr lang="uk-UA" dirty="0"/>
              <a:t>документи, напрацьовані проектною групою (довідки, аналітичні звіти, таблиці, опитувальні листи тощо). </a:t>
            </a:r>
          </a:p>
          <a:p>
            <a:endParaRPr lang="uk-UA" dirty="0"/>
          </a:p>
        </p:txBody>
      </p:sp>
      <p:pic>
        <p:nvPicPr>
          <p:cNvPr id="4" name="Picture 2" descr="nubip-logo-gerb"/>
          <p:cNvPicPr>
            <a:picLocks noChangeAspect="1" noChangeArrowheads="1"/>
          </p:cNvPicPr>
          <p:nvPr/>
        </p:nvPicPr>
        <p:blipFill>
          <a:blip r:embed="rId2">
            <a:extLst>
              <a:ext uri="{28A0092B-C50C-407E-A947-70E740481C1C}">
                <a14:useLocalDpi xmlns:a14="http://schemas.microsoft.com/office/drawing/2010/main" val="0"/>
              </a:ext>
            </a:extLst>
          </a:blip>
          <a:srcRect r="78058"/>
          <a:stretch>
            <a:fillRect/>
          </a:stretch>
        </p:blipFill>
        <p:spPr bwMode="auto">
          <a:xfrm>
            <a:off x="4763" y="4763"/>
            <a:ext cx="963530" cy="931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015758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b="1" i="1" dirty="0">
                <a:solidFill>
                  <a:srgbClr val="0070C0"/>
                </a:solidFill>
              </a:rPr>
              <a:t>Структура </a:t>
            </a:r>
            <a:r>
              <a:rPr lang="uk-UA" b="1" i="1" dirty="0" smtClean="0">
                <a:solidFill>
                  <a:srgbClr val="0070C0"/>
                </a:solidFill>
              </a:rPr>
              <a:t>ОП</a:t>
            </a:r>
            <a:endParaRPr lang="uk-UA" b="1" dirty="0">
              <a:solidFill>
                <a:srgbClr val="0070C0"/>
              </a:solidFill>
            </a:endParaRPr>
          </a:p>
        </p:txBody>
      </p:sp>
      <p:sp>
        <p:nvSpPr>
          <p:cNvPr id="3" name="Місце для вмісту 2"/>
          <p:cNvSpPr>
            <a:spLocks noGrp="1"/>
          </p:cNvSpPr>
          <p:nvPr>
            <p:ph idx="1"/>
          </p:nvPr>
        </p:nvSpPr>
        <p:spPr/>
        <p:txBody>
          <a:bodyPr>
            <a:normAutofit fontScale="62500" lnSpcReduction="20000"/>
          </a:bodyPr>
          <a:lstStyle/>
          <a:p>
            <a:pPr marL="0" indent="0">
              <a:buNone/>
            </a:pPr>
            <a:r>
              <a:rPr lang="uk-UA" dirty="0" smtClean="0"/>
              <a:t>До </a:t>
            </a:r>
            <a:r>
              <a:rPr lang="uk-UA" dirty="0"/>
              <a:t>структури освітньої програми </a:t>
            </a:r>
            <a:r>
              <a:rPr lang="uk-UA" dirty="0" smtClean="0"/>
              <a:t>входять: </a:t>
            </a:r>
            <a:endParaRPr lang="uk-UA" dirty="0"/>
          </a:p>
          <a:p>
            <a:r>
              <a:rPr lang="uk-UA" dirty="0"/>
              <a:t>− профіль освітньої програми; </a:t>
            </a:r>
          </a:p>
          <a:p>
            <a:r>
              <a:rPr lang="uk-UA" dirty="0"/>
              <a:t>− перелік освітніх компонентів;</a:t>
            </a:r>
          </a:p>
          <a:p>
            <a:r>
              <a:rPr lang="uk-UA" dirty="0"/>
              <a:t>– структурно-логічна схема вивчення освітніх компонентів;</a:t>
            </a:r>
          </a:p>
          <a:p>
            <a:pPr lvl="0"/>
            <a:r>
              <a:rPr lang="uk-UA" dirty="0"/>
              <a:t>форми атестації здобувачів вищої освіти; </a:t>
            </a:r>
          </a:p>
          <a:p>
            <a:r>
              <a:rPr lang="uk-UA" dirty="0"/>
              <a:t>− матриця відповідності програмних </a:t>
            </a:r>
            <a:r>
              <a:rPr lang="uk-UA" dirty="0" err="1"/>
              <a:t>компетентностей</a:t>
            </a:r>
            <a:r>
              <a:rPr lang="uk-UA" dirty="0"/>
              <a:t> освітнім компонентам ОП;</a:t>
            </a:r>
          </a:p>
          <a:p>
            <a:pPr lvl="0"/>
            <a:r>
              <a:rPr lang="uk-UA" dirty="0"/>
              <a:t>матриця забезпечення програмних результатів навчання відповідним компонентам ОП;</a:t>
            </a:r>
          </a:p>
          <a:p>
            <a:r>
              <a:rPr lang="uk-UA" dirty="0"/>
              <a:t>− навчальний план; </a:t>
            </a:r>
          </a:p>
          <a:p>
            <a:r>
              <a:rPr lang="uk-UA" dirty="0"/>
              <a:t>− робочі програми навчальних дисциплін;</a:t>
            </a:r>
          </a:p>
          <a:p>
            <a:pPr lvl="0"/>
            <a:r>
              <a:rPr lang="uk-UA" dirty="0"/>
              <a:t> навчально-методичні комплекси навчальних дисциплін; </a:t>
            </a:r>
          </a:p>
          <a:p>
            <a:r>
              <a:rPr lang="uk-UA" dirty="0"/>
              <a:t>− програми практик; </a:t>
            </a:r>
          </a:p>
          <a:p>
            <a:r>
              <a:rPr lang="uk-UA" dirty="0"/>
              <a:t>− документи і матеріали, що регулюють зміст і реалізацію освітнього процесу; </a:t>
            </a:r>
          </a:p>
          <a:p>
            <a:r>
              <a:rPr lang="uk-UA" dirty="0"/>
              <a:t>− оціночні засоби (комплекти тестів, комплексних завдань, розміщених на паперових та електронних носіях). </a:t>
            </a:r>
          </a:p>
          <a:p>
            <a:endParaRPr lang="uk-UA" dirty="0"/>
          </a:p>
        </p:txBody>
      </p:sp>
      <p:pic>
        <p:nvPicPr>
          <p:cNvPr id="4" name="Picture 2" descr="nubip-logo-gerb"/>
          <p:cNvPicPr>
            <a:picLocks noChangeAspect="1" noChangeArrowheads="1"/>
          </p:cNvPicPr>
          <p:nvPr/>
        </p:nvPicPr>
        <p:blipFill>
          <a:blip r:embed="rId2">
            <a:extLst>
              <a:ext uri="{28A0092B-C50C-407E-A947-70E740481C1C}">
                <a14:useLocalDpi xmlns:a14="http://schemas.microsoft.com/office/drawing/2010/main" val="0"/>
              </a:ext>
            </a:extLst>
          </a:blip>
          <a:srcRect r="78058"/>
          <a:stretch>
            <a:fillRect/>
          </a:stretch>
        </p:blipFill>
        <p:spPr bwMode="auto">
          <a:xfrm>
            <a:off x="4763" y="4762"/>
            <a:ext cx="1690222" cy="163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57068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Місце для вмісту 3"/>
          <p:cNvPicPr>
            <a:picLocks noGrp="1" noChangeAspect="1"/>
          </p:cNvPicPr>
          <p:nvPr>
            <p:ph idx="1"/>
          </p:nvPr>
        </p:nvPicPr>
        <p:blipFill rotWithShape="1">
          <a:blip r:embed="rId3"/>
          <a:srcRect l="53940" t="19807" r="7859" b="9463"/>
          <a:stretch/>
        </p:blipFill>
        <p:spPr>
          <a:xfrm>
            <a:off x="289931" y="0"/>
            <a:ext cx="5698273" cy="6634976"/>
          </a:xfrm>
          <a:prstGeom prst="rect">
            <a:avLst/>
          </a:prstGeom>
        </p:spPr>
      </p:pic>
      <p:pic>
        <p:nvPicPr>
          <p:cNvPr id="5" name="Рисунок 4"/>
          <p:cNvPicPr>
            <a:picLocks noChangeAspect="1"/>
          </p:cNvPicPr>
          <p:nvPr/>
        </p:nvPicPr>
        <p:blipFill rotWithShape="1">
          <a:blip r:embed="rId4"/>
          <a:srcRect l="12175" t="19999" r="53086" b="6871"/>
          <a:stretch/>
        </p:blipFill>
        <p:spPr>
          <a:xfrm>
            <a:off x="6096001" y="111512"/>
            <a:ext cx="5871210" cy="6415018"/>
          </a:xfrm>
          <a:prstGeom prst="rect">
            <a:avLst/>
          </a:prstGeom>
        </p:spPr>
      </p:pic>
    </p:spTree>
    <p:extLst>
      <p:ext uri="{BB962C8B-B14F-4D97-AF65-F5344CB8AC3E}">
        <p14:creationId xmlns:p14="http://schemas.microsoft.com/office/powerpoint/2010/main" val="30059270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Місце для вмісту 3"/>
          <p:cNvPicPr>
            <a:picLocks noGrp="1" noChangeAspect="1"/>
          </p:cNvPicPr>
          <p:nvPr>
            <p:ph idx="1"/>
          </p:nvPr>
        </p:nvPicPr>
        <p:blipFill rotWithShape="1">
          <a:blip r:embed="rId2"/>
          <a:srcRect l="12565" t="54112" r="53412" b="20996"/>
          <a:stretch/>
        </p:blipFill>
        <p:spPr>
          <a:xfrm>
            <a:off x="185853" y="48227"/>
            <a:ext cx="4244898" cy="1739313"/>
          </a:xfrm>
          <a:prstGeom prst="rect">
            <a:avLst/>
          </a:prstGeom>
        </p:spPr>
      </p:pic>
      <p:pic>
        <p:nvPicPr>
          <p:cNvPr id="5" name="Рисунок 4"/>
          <p:cNvPicPr>
            <a:picLocks noChangeAspect="1"/>
          </p:cNvPicPr>
          <p:nvPr/>
        </p:nvPicPr>
        <p:blipFill rotWithShape="1">
          <a:blip r:embed="rId3"/>
          <a:srcRect l="5800" t="27600" r="68100" b="9334"/>
          <a:stretch/>
        </p:blipFill>
        <p:spPr>
          <a:xfrm>
            <a:off x="167267" y="1676027"/>
            <a:ext cx="4263484" cy="5181973"/>
          </a:xfrm>
          <a:prstGeom prst="rect">
            <a:avLst/>
          </a:prstGeom>
        </p:spPr>
      </p:pic>
      <p:pic>
        <p:nvPicPr>
          <p:cNvPr id="7" name="Рисунок 6"/>
          <p:cNvPicPr>
            <a:picLocks noChangeAspect="1"/>
          </p:cNvPicPr>
          <p:nvPr/>
        </p:nvPicPr>
        <p:blipFill rotWithShape="1">
          <a:blip r:embed="rId4"/>
          <a:srcRect l="16825" t="21333" r="19390" b="6618"/>
          <a:stretch/>
        </p:blipFill>
        <p:spPr>
          <a:xfrm>
            <a:off x="4449337" y="167268"/>
            <a:ext cx="7660887" cy="6690732"/>
          </a:xfrm>
          <a:prstGeom prst="rect">
            <a:avLst/>
          </a:prstGeom>
        </p:spPr>
      </p:pic>
    </p:spTree>
    <p:extLst>
      <p:ext uri="{BB962C8B-B14F-4D97-AF65-F5344CB8AC3E}">
        <p14:creationId xmlns:p14="http://schemas.microsoft.com/office/powerpoint/2010/main" val="973900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605031"/>
          </a:xfrm>
        </p:spPr>
        <p:txBody>
          <a:bodyPr>
            <a:normAutofit/>
          </a:bodyPr>
          <a:lstStyle/>
          <a:p>
            <a:pPr algn="ctr"/>
            <a:r>
              <a:rPr lang="uk-UA" sz="3600" b="1" dirty="0">
                <a:solidFill>
                  <a:srgbClr val="0070C0"/>
                </a:solidFill>
              </a:rPr>
              <a:t>Розроблення освітньої </a:t>
            </a:r>
            <a:r>
              <a:rPr lang="uk-UA" sz="3600" b="1" dirty="0" smtClean="0">
                <a:solidFill>
                  <a:srgbClr val="0070C0"/>
                </a:solidFill>
              </a:rPr>
              <a:t>програми</a:t>
            </a:r>
            <a:endParaRPr lang="uk-UA" sz="3600" dirty="0">
              <a:solidFill>
                <a:srgbClr val="0070C0"/>
              </a:solidFill>
            </a:endParaRPr>
          </a:p>
        </p:txBody>
      </p:sp>
      <p:sp>
        <p:nvSpPr>
          <p:cNvPr id="3" name="Місце для вмісту 2"/>
          <p:cNvSpPr>
            <a:spLocks noGrp="1"/>
          </p:cNvSpPr>
          <p:nvPr>
            <p:ph idx="1"/>
          </p:nvPr>
        </p:nvSpPr>
        <p:spPr>
          <a:xfrm>
            <a:off x="838200" y="1115122"/>
            <a:ext cx="10515600" cy="5061841"/>
          </a:xfrm>
        </p:spPr>
        <p:txBody>
          <a:bodyPr>
            <a:normAutofit fontScale="92500" lnSpcReduction="10000"/>
          </a:bodyPr>
          <a:lstStyle/>
          <a:p>
            <a:pPr marL="0" indent="0">
              <a:buNone/>
            </a:pPr>
            <a:r>
              <a:rPr lang="uk-UA" b="1" dirty="0" smtClean="0">
                <a:solidFill>
                  <a:srgbClr val="0070C0"/>
                </a:solidFill>
              </a:rPr>
              <a:t>Нова </a:t>
            </a:r>
            <a:r>
              <a:rPr lang="uk-UA" b="1" dirty="0">
                <a:solidFill>
                  <a:srgbClr val="0070C0"/>
                </a:solidFill>
              </a:rPr>
              <a:t>ОП розробляється на основі стандартів освітньої діяльності та стандартів вищої освіти з урахуванням вимог професійних стандартів у відповідній професійній області        (за наявності останніх). </a:t>
            </a:r>
          </a:p>
          <a:p>
            <a:pPr marL="0" indent="0">
              <a:buNone/>
            </a:pPr>
            <a:r>
              <a:rPr lang="uk-UA" dirty="0"/>
              <a:t>Розроблення нової ОП містить такі етапи: </a:t>
            </a:r>
          </a:p>
          <a:p>
            <a:r>
              <a:rPr lang="uk-UA" dirty="0" smtClean="0"/>
              <a:t> </a:t>
            </a:r>
            <a:r>
              <a:rPr lang="uk-UA" dirty="0"/>
              <a:t>формування проектної групи та призначення гаранта освітньої програми (І етап); </a:t>
            </a:r>
          </a:p>
          <a:p>
            <a:r>
              <a:rPr lang="uk-UA" dirty="0" smtClean="0"/>
              <a:t>аналіз </a:t>
            </a:r>
            <a:r>
              <a:rPr lang="uk-UA" dirty="0"/>
              <a:t>актуальності ОП та оцінювання достатності наявних ресурсів (ІІ етап); </a:t>
            </a:r>
          </a:p>
          <a:p>
            <a:r>
              <a:rPr lang="uk-UA" dirty="0" smtClean="0"/>
              <a:t>визначення </a:t>
            </a:r>
            <a:r>
              <a:rPr lang="uk-UA" dirty="0"/>
              <a:t>профілю ОП (ІІІ етап); </a:t>
            </a:r>
          </a:p>
          <a:p>
            <a:r>
              <a:rPr lang="uk-UA" dirty="0" smtClean="0"/>
              <a:t> </a:t>
            </a:r>
            <a:r>
              <a:rPr lang="uk-UA" dirty="0"/>
              <a:t>визначення освітнього змісту ОП та розроблення навчального плану (ІV етап); </a:t>
            </a:r>
          </a:p>
          <a:p>
            <a:r>
              <a:rPr lang="uk-UA" dirty="0" smtClean="0"/>
              <a:t>розроблення </a:t>
            </a:r>
            <a:r>
              <a:rPr lang="uk-UA" dirty="0"/>
              <a:t>системи оцінювання якості ОП з метою її удосконалення (V етап). </a:t>
            </a:r>
          </a:p>
          <a:p>
            <a:endParaRPr lang="uk-UA" dirty="0"/>
          </a:p>
        </p:txBody>
      </p:sp>
      <p:pic>
        <p:nvPicPr>
          <p:cNvPr id="4" name="Picture 2" descr="nubip-logo-gerb"/>
          <p:cNvPicPr>
            <a:picLocks noChangeAspect="1" noChangeArrowheads="1"/>
          </p:cNvPicPr>
          <p:nvPr/>
        </p:nvPicPr>
        <p:blipFill>
          <a:blip r:embed="rId2">
            <a:extLst>
              <a:ext uri="{28A0092B-C50C-407E-A947-70E740481C1C}">
                <a14:useLocalDpi xmlns:a14="http://schemas.microsoft.com/office/drawing/2010/main" val="0"/>
              </a:ext>
            </a:extLst>
          </a:blip>
          <a:srcRect r="78058"/>
          <a:stretch>
            <a:fillRect/>
          </a:stretch>
        </p:blipFill>
        <p:spPr bwMode="auto">
          <a:xfrm>
            <a:off x="4763" y="4762"/>
            <a:ext cx="1233022" cy="1192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10602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uk-UA" sz="3200" b="1" dirty="0" smtClean="0">
                <a:solidFill>
                  <a:srgbClr val="0070C0"/>
                </a:solidFill>
              </a:rPr>
              <a:t>Наказ ректора університету від 02. 04.2018 № 293 «Про розроблення </a:t>
            </a:r>
            <a:r>
              <a:rPr lang="uk-UA" sz="3200" b="1" dirty="0">
                <a:solidFill>
                  <a:srgbClr val="0070C0"/>
                </a:solidFill>
              </a:rPr>
              <a:t>освітніх </a:t>
            </a:r>
            <a:r>
              <a:rPr lang="uk-UA" sz="3200" b="1" dirty="0" smtClean="0">
                <a:solidFill>
                  <a:srgbClr val="0070C0"/>
                </a:solidFill>
              </a:rPr>
              <a:t>програм підготовки </a:t>
            </a:r>
            <a:r>
              <a:rPr lang="uk-UA" sz="3200" b="1" dirty="0">
                <a:solidFill>
                  <a:srgbClr val="0070C0"/>
                </a:solidFill>
              </a:rPr>
              <a:t>бакалаврів і магістрів </a:t>
            </a:r>
            <a:r>
              <a:rPr lang="uk-UA" sz="3200" b="1" dirty="0" smtClean="0">
                <a:solidFill>
                  <a:srgbClr val="0070C0"/>
                </a:solidFill>
              </a:rPr>
              <a:t>в університеті»</a:t>
            </a:r>
            <a:endParaRPr lang="uk-UA" sz="3200" b="1" dirty="0">
              <a:solidFill>
                <a:srgbClr val="0070C0"/>
              </a:solidFill>
            </a:endParaRPr>
          </a:p>
        </p:txBody>
      </p:sp>
      <p:sp>
        <p:nvSpPr>
          <p:cNvPr id="3" name="Місце для вмісту 2"/>
          <p:cNvSpPr>
            <a:spLocks noGrp="1"/>
          </p:cNvSpPr>
          <p:nvPr>
            <p:ph idx="1"/>
          </p:nvPr>
        </p:nvSpPr>
        <p:spPr>
          <a:xfrm>
            <a:off x="211873" y="1825624"/>
            <a:ext cx="11797990" cy="5032375"/>
          </a:xfrm>
        </p:spPr>
        <p:txBody>
          <a:bodyPr>
            <a:noAutofit/>
          </a:bodyPr>
          <a:lstStyle/>
          <a:p>
            <a:pPr marL="0" indent="0" algn="just">
              <a:buNone/>
            </a:pPr>
            <a:r>
              <a:rPr lang="uk-UA" sz="1400" dirty="0" smtClean="0"/>
              <a:t>Відповідно </a:t>
            </a:r>
            <a:r>
              <a:rPr lang="uk-UA" sz="1400" dirty="0"/>
              <a:t>до вимог Закону України «Про освіту» від 05.09.2017 № 2145-VIII (стаття 44. Акредитація освітньої програми), Закону України «Про вищу освіту» (стаття 10. Стандарти вищої освіти, стаття 25. Акредитація освітньої програми) </a:t>
            </a:r>
          </a:p>
          <a:p>
            <a:pPr marL="0" indent="0" algn="just">
              <a:buNone/>
            </a:pPr>
            <a:r>
              <a:rPr lang="uk-UA" sz="1400" b="1" dirty="0"/>
              <a:t>НАКАЗУЮ:</a:t>
            </a:r>
            <a:endParaRPr lang="uk-UA" sz="1400" dirty="0"/>
          </a:p>
          <a:p>
            <a:pPr algn="just"/>
            <a:endParaRPr lang="uk-UA" sz="1400" dirty="0"/>
          </a:p>
          <a:p>
            <a:pPr marL="0" lvl="0" indent="0" algn="just">
              <a:buNone/>
            </a:pPr>
            <a:r>
              <a:rPr lang="uk-UA" sz="1400" dirty="0"/>
              <a:t>Директорам навчально-наукових інститутів (ННІ) і деканам факультетів за подання завідувачів випускових кафедр до 10 квітня 2018 р. сформувати проектні групи на чолі з гарантами для розроблення освітніх програм підготовки фахівців першого (бакалаврського) і другого (магістерського) рівнів вищої освіти за спеціальностями, за якими здійснюється підготовка фахівців у ННІ чи на факультетах,  </a:t>
            </a:r>
          </a:p>
          <a:p>
            <a:pPr marL="0" indent="0" algn="just">
              <a:buNone/>
            </a:pPr>
            <a:r>
              <a:rPr lang="uk-UA" sz="1400" dirty="0"/>
              <a:t>2. Склади проектних груп затвердити наказом ректора університету (зразок наказу додається - додаток). </a:t>
            </a:r>
          </a:p>
          <a:p>
            <a:pPr marL="0" indent="0" algn="just">
              <a:buNone/>
            </a:pPr>
            <a:r>
              <a:rPr lang="uk-UA" sz="1400" dirty="0"/>
              <a:t>3. Проектним групам:</a:t>
            </a:r>
          </a:p>
          <a:p>
            <a:pPr marL="0" indent="0" algn="just">
              <a:buNone/>
            </a:pPr>
            <a:r>
              <a:rPr lang="uk-UA" sz="1400" dirty="0"/>
              <a:t>- розробити освітні (освітньо-професійні чи </a:t>
            </a:r>
            <a:r>
              <a:rPr lang="uk-UA" sz="1400" dirty="0" err="1"/>
              <a:t>освітньо</a:t>
            </a:r>
            <a:r>
              <a:rPr lang="uk-UA" sz="1400" dirty="0"/>
              <a:t>-наукові) програми підготовки фахівців першого (бакалаврського) та другого (магістерського) рівнів вищої освіти відповідно до вимог «Положення про освітні програми у НУБіП України», затвердженого вченою радою університету 28 лютого 2018 р. протокол № 7 (</a:t>
            </a:r>
            <a:r>
              <a:rPr lang="en-US" sz="1400" u="sng" dirty="0">
                <a:hlinkClick r:id="rId2"/>
              </a:rPr>
              <a:t>https</a:t>
            </a:r>
            <a:r>
              <a:rPr lang="uk-UA" sz="1400" u="sng" dirty="0">
                <a:hlinkClick r:id="rId2"/>
              </a:rPr>
              <a:t>://</a:t>
            </a:r>
            <a:r>
              <a:rPr lang="en-US" sz="1400" u="sng" dirty="0" err="1">
                <a:hlinkClick r:id="rId2"/>
              </a:rPr>
              <a:t>nubip</a:t>
            </a:r>
            <a:r>
              <a:rPr lang="uk-UA" sz="1400" u="sng" dirty="0">
                <a:hlinkClick r:id="rId2"/>
              </a:rPr>
              <a:t>.</a:t>
            </a:r>
            <a:r>
              <a:rPr lang="en-US" sz="1400" u="sng" dirty="0" err="1">
                <a:hlinkClick r:id="rId2"/>
              </a:rPr>
              <a:t>edu</a:t>
            </a:r>
            <a:r>
              <a:rPr lang="uk-UA" sz="1400" u="sng" dirty="0">
                <a:hlinkClick r:id="rId2"/>
              </a:rPr>
              <a:t>.</a:t>
            </a:r>
            <a:r>
              <a:rPr lang="en-US" sz="1400" u="sng" dirty="0" err="1">
                <a:hlinkClick r:id="rId2"/>
              </a:rPr>
              <a:t>ua</a:t>
            </a:r>
            <a:r>
              <a:rPr lang="uk-UA" sz="1400" u="sng" dirty="0">
                <a:hlinkClick r:id="rId2"/>
              </a:rPr>
              <a:t>/</a:t>
            </a:r>
            <a:r>
              <a:rPr lang="en-US" sz="1400" u="sng" dirty="0">
                <a:hlinkClick r:id="rId2"/>
              </a:rPr>
              <a:t>node</a:t>
            </a:r>
            <a:r>
              <a:rPr lang="uk-UA" sz="1400" u="sng" dirty="0">
                <a:hlinkClick r:id="rId2"/>
              </a:rPr>
              <a:t>/12654</a:t>
            </a:r>
            <a:r>
              <a:rPr lang="uk-UA" sz="1400" dirty="0"/>
              <a:t>), та «Опису освітньої програми в контексті нових стандартів вищої освіти» (</a:t>
            </a:r>
            <a:r>
              <a:rPr lang="en-US" sz="1400" dirty="0"/>
              <a:t>https</a:t>
            </a:r>
            <a:r>
              <a:rPr lang="uk-UA" sz="1400" dirty="0"/>
              <a:t>://</a:t>
            </a:r>
            <a:r>
              <a:rPr lang="en-US" sz="1400" dirty="0" err="1"/>
              <a:t>nubip</a:t>
            </a:r>
            <a:r>
              <a:rPr lang="uk-UA" sz="1400" dirty="0"/>
              <a:t>.</a:t>
            </a:r>
            <a:r>
              <a:rPr lang="en-US" sz="1400" dirty="0" err="1"/>
              <a:t>edu</a:t>
            </a:r>
            <a:r>
              <a:rPr lang="uk-UA" sz="1400" dirty="0"/>
              <a:t>.</a:t>
            </a:r>
            <a:r>
              <a:rPr lang="en-US" sz="1400" dirty="0" err="1"/>
              <a:t>ua</a:t>
            </a:r>
            <a:r>
              <a:rPr lang="uk-UA" sz="1400" dirty="0"/>
              <a:t>/</a:t>
            </a:r>
            <a:r>
              <a:rPr lang="en-US" sz="1400" dirty="0"/>
              <a:t>node</a:t>
            </a:r>
            <a:r>
              <a:rPr lang="uk-UA" sz="1400" dirty="0"/>
              <a:t>/44911), до 10 травня 2018 р.;</a:t>
            </a:r>
          </a:p>
          <a:p>
            <a:pPr marL="0" indent="0" algn="just">
              <a:buNone/>
            </a:pPr>
            <a:r>
              <a:rPr lang="uk-UA" sz="1400" dirty="0"/>
              <a:t>- подати розроблені освітні програми та інші супровідні документи на розгляд навчально-методичної ради університету до 15 травня 2018 р.</a:t>
            </a:r>
          </a:p>
          <a:p>
            <a:pPr marL="0" indent="0" algn="just">
              <a:buNone/>
            </a:pPr>
            <a:r>
              <a:rPr lang="uk-UA" sz="1400" dirty="0"/>
              <a:t>4. Ухвалені навчально-методичною радою університету освітні програми подати на затвердження вченою радою університету.</a:t>
            </a:r>
          </a:p>
          <a:p>
            <a:pPr marL="0" indent="0" algn="just">
              <a:buNone/>
            </a:pPr>
            <a:r>
              <a:rPr lang="uk-UA" sz="1400" dirty="0"/>
              <a:t>5. Контроль за виконанням наказу покласти на проректора з навчальної і виховної роботи.</a:t>
            </a:r>
          </a:p>
          <a:p>
            <a:pPr algn="just"/>
            <a:endParaRPr lang="uk-UA" sz="1400" dirty="0"/>
          </a:p>
          <a:p>
            <a:pPr marL="0" indent="0" algn="just">
              <a:buNone/>
            </a:pPr>
            <a:r>
              <a:rPr lang="ru-RU" sz="1400" b="1" dirty="0"/>
              <a:t>Ректор	</a:t>
            </a:r>
            <a:r>
              <a:rPr lang="ru-RU" sz="1400" b="1" dirty="0" smtClean="0"/>
              <a:t>                                                                                                   С</a:t>
            </a:r>
            <a:r>
              <a:rPr lang="ru-RU" sz="1400" b="1" dirty="0"/>
              <a:t>. </a:t>
            </a:r>
            <a:r>
              <a:rPr lang="ru-RU" sz="1400" b="1" dirty="0" err="1"/>
              <a:t>Ніколаєнко</a:t>
            </a:r>
            <a:endParaRPr lang="uk-UA" sz="1400" dirty="0"/>
          </a:p>
          <a:p>
            <a:pPr algn="just"/>
            <a:endParaRPr lang="uk-UA" sz="1400" dirty="0"/>
          </a:p>
        </p:txBody>
      </p:sp>
      <p:pic>
        <p:nvPicPr>
          <p:cNvPr id="4" name="Picture 2" descr="nubip-logo-gerb"/>
          <p:cNvPicPr>
            <a:picLocks noChangeAspect="1" noChangeArrowheads="1"/>
          </p:cNvPicPr>
          <p:nvPr/>
        </p:nvPicPr>
        <p:blipFill>
          <a:blip r:embed="rId3">
            <a:extLst>
              <a:ext uri="{28A0092B-C50C-407E-A947-70E740481C1C}">
                <a14:useLocalDpi xmlns:a14="http://schemas.microsoft.com/office/drawing/2010/main" val="0"/>
              </a:ext>
            </a:extLst>
          </a:blip>
          <a:srcRect r="78058"/>
          <a:stretch>
            <a:fillRect/>
          </a:stretch>
        </p:blipFill>
        <p:spPr bwMode="auto">
          <a:xfrm>
            <a:off x="4763" y="4762"/>
            <a:ext cx="1233022" cy="1192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666611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rotWithShape="1">
          <a:blip r:embed="rId3"/>
          <a:srcRect l="16976" t="5067" r="29849" b="11333"/>
          <a:stretch/>
        </p:blipFill>
        <p:spPr>
          <a:xfrm>
            <a:off x="5779956" y="1103971"/>
            <a:ext cx="6218756" cy="5508701"/>
          </a:xfrm>
          <a:prstGeom prst="rect">
            <a:avLst/>
          </a:prstGeom>
        </p:spPr>
      </p:pic>
      <p:pic>
        <p:nvPicPr>
          <p:cNvPr id="4" name="Місце для вмісту 3"/>
          <p:cNvPicPr>
            <a:picLocks noGrp="1" noChangeAspect="1"/>
          </p:cNvPicPr>
          <p:nvPr>
            <p:ph idx="1"/>
          </p:nvPr>
        </p:nvPicPr>
        <p:blipFill rotWithShape="1">
          <a:blip r:embed="rId4"/>
          <a:srcRect l="15163" t="3148" r="29482" b="5876"/>
          <a:stretch/>
        </p:blipFill>
        <p:spPr>
          <a:xfrm>
            <a:off x="78059" y="104810"/>
            <a:ext cx="6969513" cy="6195630"/>
          </a:xfrm>
          <a:prstGeom prst="rect">
            <a:avLst/>
          </a:prstGeom>
        </p:spPr>
      </p:pic>
      <p:sp>
        <p:nvSpPr>
          <p:cNvPr id="6" name="Овал 5"/>
          <p:cNvSpPr/>
          <p:nvPr/>
        </p:nvSpPr>
        <p:spPr>
          <a:xfrm>
            <a:off x="1293541" y="2163337"/>
            <a:ext cx="1918010" cy="167268"/>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7" name="Picture 2" descr="nubip-logo-gerb"/>
          <p:cNvPicPr>
            <a:picLocks noChangeAspect="1" noChangeArrowheads="1"/>
          </p:cNvPicPr>
          <p:nvPr/>
        </p:nvPicPr>
        <p:blipFill>
          <a:blip r:embed="rId5">
            <a:extLst>
              <a:ext uri="{28A0092B-C50C-407E-A947-70E740481C1C}">
                <a14:useLocalDpi xmlns:a14="http://schemas.microsoft.com/office/drawing/2010/main" val="0"/>
              </a:ext>
            </a:extLst>
          </a:blip>
          <a:srcRect r="78058"/>
          <a:stretch>
            <a:fillRect/>
          </a:stretch>
        </p:blipFill>
        <p:spPr bwMode="auto">
          <a:xfrm>
            <a:off x="10590988" y="40127"/>
            <a:ext cx="1233022" cy="1192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98241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p:cNvSpPr>
          <p:nvPr>
            <p:ph type="title"/>
          </p:nvPr>
        </p:nvSpPr>
        <p:spPr>
          <a:xfrm>
            <a:off x="1651572" y="282383"/>
            <a:ext cx="8618701" cy="1252537"/>
          </a:xfrm>
        </p:spPr>
        <p:txBody>
          <a:bodyPr/>
          <a:lstStyle/>
          <a:p>
            <a:pPr algn="ctr"/>
            <a:r>
              <a:rPr lang="ru-RU" sz="4000" b="1" dirty="0"/>
              <a:t>Давос: </a:t>
            </a:r>
            <a:r>
              <a:rPr lang="uk-UA" sz="4000" b="1" dirty="0"/>
              <a:t>Четверта промислова революція</a:t>
            </a:r>
          </a:p>
        </p:txBody>
      </p:sp>
      <p:sp>
        <p:nvSpPr>
          <p:cNvPr id="16386" name="Rectangle 3"/>
          <p:cNvSpPr>
            <a:spLocks noGrp="1"/>
          </p:cNvSpPr>
          <p:nvPr>
            <p:ph type="body" idx="1"/>
          </p:nvPr>
        </p:nvSpPr>
        <p:spPr>
          <a:xfrm>
            <a:off x="1732155" y="2184285"/>
            <a:ext cx="9318703" cy="3451225"/>
          </a:xfrm>
        </p:spPr>
        <p:txBody>
          <a:bodyPr/>
          <a:lstStyle/>
          <a:p>
            <a:pPr marL="0" indent="0">
              <a:buNone/>
            </a:pPr>
            <a:endParaRPr lang="uk-UA" dirty="0" smtClean="0"/>
          </a:p>
          <a:p>
            <a:pPr algn="ctr">
              <a:buFont typeface="Symbol" pitchFamily="18" charset="2"/>
              <a:buNone/>
            </a:pPr>
            <a:r>
              <a:rPr lang="uk-UA" b="1" dirty="0">
                <a:solidFill>
                  <a:srgbClr val="0070C0"/>
                </a:solidFill>
              </a:rPr>
              <a:t>“Сьогодні, зі смартфонами, біотехнологією, штучним інтелектом, простір для нових продуктів і послуг, схоже, стає безмежним.”</a:t>
            </a:r>
            <a:r>
              <a:rPr lang="uk-UA" dirty="0">
                <a:solidFill>
                  <a:srgbClr val="0070C0"/>
                </a:solidFill>
              </a:rPr>
              <a:t> </a:t>
            </a:r>
          </a:p>
        </p:txBody>
      </p:sp>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4140702"/>
            <a:ext cx="4285785" cy="2430529"/>
          </a:xfrm>
          <a:prstGeom prst="rect">
            <a:avLst/>
          </a:prstGeom>
        </p:spPr>
      </p:pic>
      <p:pic>
        <p:nvPicPr>
          <p:cNvPr id="6" name="Picture 2" descr="nubip-logo-gerb"/>
          <p:cNvPicPr>
            <a:picLocks noChangeAspect="1" noChangeArrowheads="1"/>
          </p:cNvPicPr>
          <p:nvPr/>
        </p:nvPicPr>
        <p:blipFill>
          <a:blip r:embed="rId3">
            <a:extLst>
              <a:ext uri="{28A0092B-C50C-407E-A947-70E740481C1C}">
                <a14:useLocalDpi xmlns:a14="http://schemas.microsoft.com/office/drawing/2010/main" val="0"/>
              </a:ext>
            </a:extLst>
          </a:blip>
          <a:srcRect r="78058"/>
          <a:stretch>
            <a:fillRect/>
          </a:stretch>
        </p:blipFill>
        <p:spPr bwMode="auto">
          <a:xfrm>
            <a:off x="4763" y="4762"/>
            <a:ext cx="1233022" cy="1192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324859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3"/>
          <p:cNvSpPr>
            <a:spLocks noGrp="1" noChangeArrowheads="1"/>
          </p:cNvSpPr>
          <p:nvPr>
            <p:ph type="body" idx="4294967295"/>
          </p:nvPr>
        </p:nvSpPr>
        <p:spPr>
          <a:xfrm>
            <a:off x="892098" y="1600200"/>
            <a:ext cx="9242502" cy="5105400"/>
          </a:xfrm>
        </p:spPr>
        <p:txBody>
          <a:bodyPr/>
          <a:lstStyle/>
          <a:p>
            <a:pPr algn="ctr" eaLnBrk="1" hangingPunct="1">
              <a:lnSpc>
                <a:spcPct val="80000"/>
              </a:lnSpc>
              <a:buFont typeface="Georgia" pitchFamily="18" charset="0"/>
              <a:buNone/>
            </a:pPr>
            <a:r>
              <a:rPr lang="uk-UA" b="1" dirty="0">
                <a:solidFill>
                  <a:srgbClr val="0070C0"/>
                </a:solidFill>
              </a:rPr>
              <a:t>Сучасний університет повинен  цілеспрямовано </a:t>
            </a:r>
            <a:r>
              <a:rPr lang="uk-UA" b="1" dirty="0" err="1">
                <a:solidFill>
                  <a:srgbClr val="0070C0"/>
                </a:solidFill>
              </a:rPr>
              <a:t>розбудовуватись</a:t>
            </a:r>
            <a:r>
              <a:rPr lang="uk-UA" b="1" dirty="0">
                <a:solidFill>
                  <a:srgbClr val="0070C0"/>
                </a:solidFill>
              </a:rPr>
              <a:t> за прикладом європейських - за стилем, технологіями, якістю наукових та освітніх послуг</a:t>
            </a:r>
          </a:p>
          <a:p>
            <a:pPr eaLnBrk="1" hangingPunct="1">
              <a:lnSpc>
                <a:spcPct val="80000"/>
              </a:lnSpc>
            </a:pPr>
            <a:endParaRPr lang="uk-UA" dirty="0"/>
          </a:p>
          <a:p>
            <a:pPr eaLnBrk="1" hangingPunct="1">
              <a:lnSpc>
                <a:spcPct val="80000"/>
              </a:lnSpc>
            </a:pPr>
            <a:endParaRPr lang="uk-UA" dirty="0"/>
          </a:p>
          <a:p>
            <a:pPr eaLnBrk="1" hangingPunct="1">
              <a:lnSpc>
                <a:spcPct val="80000"/>
              </a:lnSpc>
              <a:buFont typeface="Georgia" pitchFamily="18" charset="0"/>
              <a:buNone/>
            </a:pPr>
            <a:r>
              <a:rPr lang="uk-UA" dirty="0"/>
              <a:t>Одна з важливих складових сучасного університету – його </a:t>
            </a:r>
            <a:r>
              <a:rPr lang="uk-UA" b="1" dirty="0"/>
              <a:t>електронне освітнє середовище</a:t>
            </a:r>
            <a:r>
              <a:rPr lang="uk-UA" b="1" dirty="0">
                <a:solidFill>
                  <a:schemeClr val="folHlink"/>
                </a:solidFill>
              </a:rPr>
              <a:t> </a:t>
            </a:r>
            <a:r>
              <a:rPr lang="uk-UA" dirty="0">
                <a:solidFill>
                  <a:schemeClr val="folHlink"/>
                </a:solidFill>
              </a:rPr>
              <a:t> </a:t>
            </a:r>
            <a:r>
              <a:rPr lang="uk-UA" dirty="0"/>
              <a:t>з потужним ресурсом електронних матеріалів та засобів навчання </a:t>
            </a:r>
          </a:p>
        </p:txBody>
      </p:sp>
      <p:pic>
        <p:nvPicPr>
          <p:cNvPr id="4" name="Picture 2" descr="nubip-logo-gerb"/>
          <p:cNvPicPr>
            <a:picLocks noChangeAspect="1" noChangeArrowheads="1"/>
          </p:cNvPicPr>
          <p:nvPr/>
        </p:nvPicPr>
        <p:blipFill>
          <a:blip r:embed="rId2">
            <a:extLst>
              <a:ext uri="{28A0092B-C50C-407E-A947-70E740481C1C}">
                <a14:useLocalDpi xmlns:a14="http://schemas.microsoft.com/office/drawing/2010/main" val="0"/>
              </a:ext>
            </a:extLst>
          </a:blip>
          <a:srcRect r="78058"/>
          <a:stretch>
            <a:fillRect/>
          </a:stretch>
        </p:blipFill>
        <p:spPr bwMode="auto">
          <a:xfrm>
            <a:off x="4763" y="4762"/>
            <a:ext cx="1233022" cy="1192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09183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idx="4294967295"/>
          </p:nvPr>
        </p:nvSpPr>
        <p:spPr>
          <a:xfrm>
            <a:off x="3048000" y="304800"/>
            <a:ext cx="7162800" cy="1143000"/>
          </a:xfrm>
        </p:spPr>
        <p:txBody>
          <a:bodyPr anchor="b"/>
          <a:lstStyle/>
          <a:p>
            <a:pPr algn="ctr" eaLnBrk="1" hangingPunct="1"/>
            <a:r>
              <a:rPr lang="uk-UA" sz="2400" b="1" i="1" dirty="0">
                <a:solidFill>
                  <a:srgbClr val="0070C0"/>
                </a:solidFill>
              </a:rPr>
              <a:t>Впровадження в університеті системи електронного забезпечення навчально-методичної та навчально-організаційної діяльності дозволить</a:t>
            </a:r>
            <a:r>
              <a:rPr lang="uk-UA" sz="2400" b="1" i="1" dirty="0">
                <a:solidFill>
                  <a:schemeClr val="tx2"/>
                </a:solidFill>
              </a:rPr>
              <a:t>:</a:t>
            </a:r>
          </a:p>
        </p:txBody>
      </p:sp>
      <p:sp>
        <p:nvSpPr>
          <p:cNvPr id="19458" name="Rectangle 3"/>
          <p:cNvSpPr>
            <a:spLocks noGrp="1" noChangeArrowheads="1"/>
          </p:cNvSpPr>
          <p:nvPr>
            <p:ph type="body" idx="4294967295"/>
          </p:nvPr>
        </p:nvSpPr>
        <p:spPr>
          <a:xfrm>
            <a:off x="1524000" y="1752600"/>
            <a:ext cx="9144000" cy="5105400"/>
          </a:xfrm>
        </p:spPr>
        <p:txBody>
          <a:bodyPr/>
          <a:lstStyle/>
          <a:p>
            <a:pPr eaLnBrk="1" hangingPunct="1">
              <a:lnSpc>
                <a:spcPct val="80000"/>
              </a:lnSpc>
            </a:pPr>
            <a:endParaRPr lang="ru-RU" sz="1300" dirty="0"/>
          </a:p>
          <a:p>
            <a:pPr eaLnBrk="1" hangingPunct="1">
              <a:lnSpc>
                <a:spcPct val="80000"/>
              </a:lnSpc>
            </a:pPr>
            <a:r>
              <a:rPr lang="uk-UA" sz="2000" dirty="0"/>
              <a:t>сприяти реалізації місії університету щодо широкої доступності до одержання якісної освіти; </a:t>
            </a:r>
          </a:p>
          <a:p>
            <a:pPr eaLnBrk="1" hangingPunct="1">
              <a:lnSpc>
                <a:spcPct val="80000"/>
              </a:lnSpc>
            </a:pPr>
            <a:r>
              <a:rPr lang="uk-UA" sz="2000" dirty="0"/>
              <a:t>залучити новий контингент студентів та користувачів освітніх послуг; </a:t>
            </a:r>
          </a:p>
          <a:p>
            <a:pPr eaLnBrk="1" hangingPunct="1">
              <a:lnSpc>
                <a:spcPct val="80000"/>
              </a:lnSpc>
            </a:pPr>
            <a:r>
              <a:rPr lang="uk-UA" sz="2000" dirty="0"/>
              <a:t>запропонувати організацію навчального процесу за денною, заочною формами навчання для студентів, слухачів системи підвищення кваліфікації за сучасними інформаційними технологіями; </a:t>
            </a:r>
          </a:p>
          <a:p>
            <a:pPr eaLnBrk="1" hangingPunct="1">
              <a:lnSpc>
                <a:spcPct val="80000"/>
              </a:lnSpc>
            </a:pPr>
            <a:r>
              <a:rPr lang="uk-UA" sz="2000" dirty="0"/>
              <a:t>забезпечити доступ до відкритих навчальних матеріалів та відповідної документації з будь якого місця в зручний час для забезпечення гнучкості процесу навчання; </a:t>
            </a:r>
          </a:p>
          <a:p>
            <a:pPr eaLnBrk="1" hangingPunct="1">
              <a:lnSpc>
                <a:spcPct val="80000"/>
              </a:lnSpc>
            </a:pPr>
            <a:r>
              <a:rPr lang="uk-UA" sz="2000" dirty="0"/>
              <a:t>забезпечити умови для самостійної роботи і самонавчання; </a:t>
            </a:r>
          </a:p>
          <a:p>
            <a:pPr eaLnBrk="1" hangingPunct="1">
              <a:lnSpc>
                <a:spcPct val="80000"/>
              </a:lnSpc>
            </a:pPr>
            <a:r>
              <a:rPr lang="uk-UA" sz="2000" dirty="0"/>
              <a:t>підтримати широке впровадження принципів академічної мобільності студентів; </a:t>
            </a:r>
          </a:p>
          <a:p>
            <a:pPr eaLnBrk="1" hangingPunct="1">
              <a:lnSpc>
                <a:spcPct val="80000"/>
              </a:lnSpc>
            </a:pPr>
            <a:r>
              <a:rPr lang="uk-UA" sz="2000" dirty="0"/>
              <a:t>підвищити конкурентоспроможність університету як в українському, так і у міжнародному науково-освітянському просторі, що дозволить забезпечити позитивну динаміку рейтингу університету в світі та підвищить </a:t>
            </a:r>
            <a:r>
              <a:rPr lang="uk-UA" sz="2000" dirty="0" err="1"/>
              <a:t>вебометричні</a:t>
            </a:r>
            <a:r>
              <a:rPr lang="uk-UA" sz="2000" dirty="0"/>
              <a:t> показники. </a:t>
            </a:r>
          </a:p>
        </p:txBody>
      </p:sp>
      <p:pic>
        <p:nvPicPr>
          <p:cNvPr id="5" name="Picture 2" descr="nubip-logo-gerb"/>
          <p:cNvPicPr>
            <a:picLocks noChangeAspect="1" noChangeArrowheads="1"/>
          </p:cNvPicPr>
          <p:nvPr/>
        </p:nvPicPr>
        <p:blipFill>
          <a:blip r:embed="rId2">
            <a:extLst>
              <a:ext uri="{28A0092B-C50C-407E-A947-70E740481C1C}">
                <a14:useLocalDpi xmlns:a14="http://schemas.microsoft.com/office/drawing/2010/main" val="0"/>
              </a:ext>
            </a:extLst>
          </a:blip>
          <a:srcRect r="78058"/>
          <a:stretch>
            <a:fillRect/>
          </a:stretch>
        </p:blipFill>
        <p:spPr bwMode="auto">
          <a:xfrm>
            <a:off x="4763" y="4762"/>
            <a:ext cx="1233022" cy="1192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751098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199" y="129578"/>
            <a:ext cx="11060151" cy="1325563"/>
          </a:xfrm>
        </p:spPr>
        <p:txBody>
          <a:bodyPr>
            <a:noAutofit/>
          </a:bodyPr>
          <a:lstStyle/>
          <a:p>
            <a:pPr algn="ctr"/>
            <a:r>
              <a:rPr lang="uk-UA" sz="2400" b="1" dirty="0">
                <a:solidFill>
                  <a:srgbClr val="0070C0"/>
                </a:solidFill>
                <a:latin typeface="Arial" panose="020B0604020202020204" pitchFamily="34" charset="0"/>
                <a:cs typeface="Arial" panose="020B0604020202020204" pitchFamily="34" charset="0"/>
              </a:rPr>
              <a:t>Стаття 1 Закону України «Про вищу освіту»</a:t>
            </a:r>
            <a:br>
              <a:rPr lang="uk-UA" sz="2400" b="1" dirty="0">
                <a:solidFill>
                  <a:srgbClr val="0070C0"/>
                </a:solidFill>
                <a:latin typeface="Arial" panose="020B0604020202020204" pitchFamily="34" charset="0"/>
                <a:cs typeface="Arial" panose="020B0604020202020204" pitchFamily="34" charset="0"/>
              </a:rPr>
            </a:br>
            <a:r>
              <a:rPr lang="uk-UA" sz="2400" b="1" dirty="0">
                <a:solidFill>
                  <a:srgbClr val="0070C0"/>
                </a:solidFill>
                <a:latin typeface="Arial" panose="020B0604020202020204" pitchFamily="34" charset="0"/>
                <a:cs typeface="Arial" panose="020B0604020202020204" pitchFamily="34" charset="0"/>
              </a:rPr>
              <a:t>Основні терміни та їх визначення</a:t>
            </a:r>
            <a:br>
              <a:rPr lang="uk-UA" sz="2400" b="1" dirty="0">
                <a:solidFill>
                  <a:srgbClr val="0070C0"/>
                </a:solidFill>
                <a:latin typeface="Arial" panose="020B0604020202020204" pitchFamily="34" charset="0"/>
                <a:cs typeface="Arial" panose="020B0604020202020204" pitchFamily="34" charset="0"/>
              </a:rPr>
            </a:br>
            <a:r>
              <a:rPr lang="uk-UA" sz="1800" i="1" dirty="0">
                <a:latin typeface="Arial" panose="020B0604020202020204" pitchFamily="34" charset="0"/>
                <a:cs typeface="Arial" panose="020B0604020202020204" pitchFamily="34" charset="0"/>
              </a:rPr>
              <a:t>із змінами, </a:t>
            </a:r>
            <a:r>
              <a:rPr lang="uk-UA" sz="1800" i="1" dirty="0" smtClean="0">
                <a:latin typeface="Arial" panose="020B0604020202020204" pitchFamily="34" charset="0"/>
                <a:cs typeface="Arial" panose="020B0604020202020204" pitchFamily="34" charset="0"/>
              </a:rPr>
              <a:t>внесеними</a:t>
            </a:r>
            <a:r>
              <a:rPr lang="uk-UA" sz="1800" i="1" dirty="0">
                <a:latin typeface="Arial" panose="020B0604020202020204" pitchFamily="34" charset="0"/>
                <a:cs typeface="Arial" panose="020B0604020202020204" pitchFamily="34" charset="0"/>
              </a:rPr>
              <a:t> згідно із Законом України від 05.09.2017 р. N 2145-VIII</a:t>
            </a:r>
            <a:endParaRPr lang="uk-UA" sz="1800" dirty="0"/>
          </a:p>
        </p:txBody>
      </p:sp>
      <p:graphicFrame>
        <p:nvGraphicFramePr>
          <p:cNvPr id="4" name="Місце для вмісту 3"/>
          <p:cNvGraphicFramePr>
            <a:graphicFrameLocks noGrp="1"/>
          </p:cNvGraphicFramePr>
          <p:nvPr>
            <p:ph idx="1"/>
            <p:extLst>
              <p:ext uri="{D42A27DB-BD31-4B8C-83A1-F6EECF244321}">
                <p14:modId xmlns:p14="http://schemas.microsoft.com/office/powerpoint/2010/main" val="3639600091"/>
              </p:ext>
            </p:extLst>
          </p:nvPr>
        </p:nvGraphicFramePr>
        <p:xfrm>
          <a:off x="178420" y="1455141"/>
          <a:ext cx="11719930" cy="53248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2" descr="nubip-logo-gerb"/>
          <p:cNvPicPr>
            <a:picLocks noChangeAspect="1" noChangeArrowheads="1"/>
          </p:cNvPicPr>
          <p:nvPr/>
        </p:nvPicPr>
        <p:blipFill>
          <a:blip r:embed="rId7">
            <a:extLst>
              <a:ext uri="{28A0092B-C50C-407E-A947-70E740481C1C}">
                <a14:useLocalDpi xmlns:a14="http://schemas.microsoft.com/office/drawing/2010/main" val="0"/>
              </a:ext>
            </a:extLst>
          </a:blip>
          <a:srcRect r="78058"/>
          <a:stretch>
            <a:fillRect/>
          </a:stretch>
        </p:blipFill>
        <p:spPr bwMode="auto">
          <a:xfrm>
            <a:off x="0" y="63387"/>
            <a:ext cx="1162050"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96441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p:cNvSpPr>
          <p:nvPr>
            <p:ph type="title"/>
          </p:nvPr>
        </p:nvSpPr>
        <p:spPr>
          <a:xfrm>
            <a:off x="1524000" y="338138"/>
            <a:ext cx="9296400" cy="1446057"/>
          </a:xfrm>
        </p:spPr>
        <p:txBody>
          <a:bodyPr/>
          <a:lstStyle/>
          <a:p>
            <a:pPr algn="ctr" eaLnBrk="1" hangingPunct="1"/>
            <a:r>
              <a:rPr lang="uk-UA" sz="2800" b="1" dirty="0">
                <a:solidFill>
                  <a:srgbClr val="0070C0"/>
                </a:solidFill>
              </a:rPr>
              <a:t>Закон України «Про вищу освіту»</a:t>
            </a:r>
            <a:br>
              <a:rPr lang="uk-UA" sz="2800" b="1" dirty="0">
                <a:solidFill>
                  <a:srgbClr val="0070C0"/>
                </a:solidFill>
              </a:rPr>
            </a:br>
            <a:r>
              <a:rPr lang="uk-UA" sz="3200" b="1" dirty="0">
                <a:solidFill>
                  <a:srgbClr val="0070C0"/>
                </a:solidFill>
              </a:rPr>
              <a:t>Стаття 49 </a:t>
            </a:r>
            <a:r>
              <a:rPr lang="uk-UA" sz="3200" dirty="0">
                <a:solidFill>
                  <a:srgbClr val="0070C0"/>
                </a:solidFill>
              </a:rPr>
              <a:t>Форми навчання у ВНЗ</a:t>
            </a:r>
          </a:p>
        </p:txBody>
      </p:sp>
      <p:sp>
        <p:nvSpPr>
          <p:cNvPr id="20482" name="Rectangle 3"/>
          <p:cNvSpPr>
            <a:spLocks noGrp="1"/>
          </p:cNvSpPr>
          <p:nvPr>
            <p:ph type="body" idx="1"/>
          </p:nvPr>
        </p:nvSpPr>
        <p:spPr>
          <a:xfrm>
            <a:off x="1524000" y="2674939"/>
            <a:ext cx="9144000" cy="3451225"/>
          </a:xfrm>
        </p:spPr>
        <p:txBody>
          <a:bodyPr/>
          <a:lstStyle/>
          <a:p>
            <a:pPr marL="457200" indent="-457200">
              <a:buFont typeface="Symbol" pitchFamily="18" charset="2"/>
              <a:buAutoNum type="arabicPeriod"/>
            </a:pPr>
            <a:r>
              <a:rPr lang="uk-UA" smtClean="0"/>
              <a:t>Навчання у вищих навчальних закладах здійснюється за такими формами:</a:t>
            </a:r>
          </a:p>
          <a:p>
            <a:pPr marL="457200" indent="-457200">
              <a:buNone/>
            </a:pPr>
            <a:endParaRPr lang="uk-UA" smtClean="0"/>
          </a:p>
          <a:p>
            <a:pPr marL="457200" indent="-457200"/>
            <a:r>
              <a:rPr lang="uk-UA" smtClean="0"/>
              <a:t>очна (денна, вечірня);</a:t>
            </a:r>
          </a:p>
          <a:p>
            <a:pPr marL="457200" indent="-457200"/>
            <a:r>
              <a:rPr lang="uk-UA" smtClean="0"/>
              <a:t>заочна </a:t>
            </a:r>
            <a:r>
              <a:rPr lang="uk-UA" b="1" smtClean="0"/>
              <a:t>(дистанційна).</a:t>
            </a:r>
          </a:p>
        </p:txBody>
      </p:sp>
      <p:pic>
        <p:nvPicPr>
          <p:cNvPr id="5" name="Picture 2" descr="nubip-logo-gerb"/>
          <p:cNvPicPr>
            <a:picLocks noChangeAspect="1" noChangeArrowheads="1"/>
          </p:cNvPicPr>
          <p:nvPr/>
        </p:nvPicPr>
        <p:blipFill>
          <a:blip r:embed="rId2">
            <a:extLst>
              <a:ext uri="{28A0092B-C50C-407E-A947-70E740481C1C}">
                <a14:useLocalDpi xmlns:a14="http://schemas.microsoft.com/office/drawing/2010/main" val="0"/>
              </a:ext>
            </a:extLst>
          </a:blip>
          <a:srcRect r="78058"/>
          <a:stretch>
            <a:fillRect/>
          </a:stretch>
        </p:blipFill>
        <p:spPr bwMode="auto">
          <a:xfrm>
            <a:off x="4763" y="4762"/>
            <a:ext cx="1233022" cy="1192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95162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119798"/>
            <a:ext cx="10515600" cy="984173"/>
          </a:xfrm>
        </p:spPr>
        <p:txBody>
          <a:bodyPr>
            <a:normAutofit/>
          </a:bodyPr>
          <a:lstStyle/>
          <a:p>
            <a:pPr algn="ctr"/>
            <a:r>
              <a:rPr lang="uk-UA" sz="3200" b="1" dirty="0" smtClean="0">
                <a:solidFill>
                  <a:srgbClr val="0070C0"/>
                </a:solidFill>
              </a:rPr>
              <a:t>Дистанційна форма навчання на підготовчих курсах</a:t>
            </a:r>
            <a:endParaRPr lang="uk-UA" sz="3200" b="1" dirty="0">
              <a:solidFill>
                <a:srgbClr val="0070C0"/>
              </a:solidFill>
            </a:endParaRPr>
          </a:p>
        </p:txBody>
      </p:sp>
      <p:pic>
        <p:nvPicPr>
          <p:cNvPr id="4" name="Місце для вмісту 3"/>
          <p:cNvPicPr>
            <a:picLocks noGrp="1" noChangeAspect="1"/>
          </p:cNvPicPr>
          <p:nvPr>
            <p:ph idx="1"/>
          </p:nvPr>
        </p:nvPicPr>
        <p:blipFill rotWithShape="1">
          <a:blip r:embed="rId2"/>
          <a:srcRect l="24100" t="10836" r="26456" b="6901"/>
          <a:stretch/>
        </p:blipFill>
        <p:spPr>
          <a:xfrm>
            <a:off x="1594624" y="1325207"/>
            <a:ext cx="9099396" cy="5343223"/>
          </a:xfrm>
          <a:prstGeom prst="rect">
            <a:avLst/>
          </a:prstGeom>
        </p:spPr>
      </p:pic>
      <p:pic>
        <p:nvPicPr>
          <p:cNvPr id="5" name="Picture 2" descr="nubip-logo-gerb"/>
          <p:cNvPicPr>
            <a:picLocks noChangeAspect="1" noChangeArrowheads="1"/>
          </p:cNvPicPr>
          <p:nvPr/>
        </p:nvPicPr>
        <p:blipFill>
          <a:blip r:embed="rId3">
            <a:extLst>
              <a:ext uri="{28A0092B-C50C-407E-A947-70E740481C1C}">
                <a14:useLocalDpi xmlns:a14="http://schemas.microsoft.com/office/drawing/2010/main" val="0"/>
              </a:ext>
            </a:extLst>
          </a:blip>
          <a:srcRect r="78058"/>
          <a:stretch>
            <a:fillRect/>
          </a:stretch>
        </p:blipFill>
        <p:spPr bwMode="auto">
          <a:xfrm>
            <a:off x="4763" y="4762"/>
            <a:ext cx="1233022" cy="1192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840887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p:cNvSpPr>
          <p:nvPr>
            <p:ph type="title"/>
          </p:nvPr>
        </p:nvSpPr>
        <p:spPr>
          <a:xfrm>
            <a:off x="1371600" y="338139"/>
            <a:ext cx="9296400" cy="1252537"/>
          </a:xfrm>
        </p:spPr>
        <p:txBody>
          <a:bodyPr/>
          <a:lstStyle/>
          <a:p>
            <a:pPr algn="ctr" eaLnBrk="1" hangingPunct="1"/>
            <a:r>
              <a:rPr lang="uk-UA" sz="2400" b="1" dirty="0">
                <a:solidFill>
                  <a:srgbClr val="0070C0"/>
                </a:solidFill>
              </a:rPr>
              <a:t>Постанова КМУ від 30.12. 2015 р. </a:t>
            </a:r>
            <a:r>
              <a:rPr lang="ru-RU" sz="2400" b="1" dirty="0">
                <a:solidFill>
                  <a:srgbClr val="0070C0"/>
                </a:solidFill>
              </a:rPr>
              <a:t>№ 1187</a:t>
            </a:r>
            <a:r>
              <a:rPr lang="uk-UA" sz="2400" b="1" dirty="0">
                <a:solidFill>
                  <a:srgbClr val="0070C0"/>
                </a:solidFill>
              </a:rPr>
              <a:t/>
            </a:r>
            <a:br>
              <a:rPr lang="uk-UA" sz="2400" b="1" dirty="0">
                <a:solidFill>
                  <a:srgbClr val="0070C0"/>
                </a:solidFill>
              </a:rPr>
            </a:br>
            <a:r>
              <a:rPr lang="uk-UA" sz="2400" dirty="0">
                <a:solidFill>
                  <a:srgbClr val="0070C0"/>
                </a:solidFill>
              </a:rPr>
              <a:t>“</a:t>
            </a:r>
            <a:r>
              <a:rPr lang="uk-UA" sz="2400" b="1" dirty="0">
                <a:solidFill>
                  <a:srgbClr val="0070C0"/>
                </a:solidFill>
              </a:rPr>
              <a:t>Про затвердження Ліцензійних умов провадження </a:t>
            </a:r>
            <a:br>
              <a:rPr lang="uk-UA" sz="2400" b="1" dirty="0">
                <a:solidFill>
                  <a:srgbClr val="0070C0"/>
                </a:solidFill>
              </a:rPr>
            </a:br>
            <a:r>
              <a:rPr lang="uk-UA" sz="2400" b="1" dirty="0">
                <a:solidFill>
                  <a:srgbClr val="0070C0"/>
                </a:solidFill>
              </a:rPr>
              <a:t>освітньої діяльності закладів освіти</a:t>
            </a:r>
            <a:endParaRPr lang="ru-RU" sz="2400" b="1" dirty="0">
              <a:solidFill>
                <a:srgbClr val="0070C0"/>
              </a:solidFill>
            </a:endParaRPr>
          </a:p>
        </p:txBody>
      </p:sp>
      <p:sp>
        <p:nvSpPr>
          <p:cNvPr id="22530" name="Rectangle 3"/>
          <p:cNvSpPr>
            <a:spLocks noGrp="1"/>
          </p:cNvSpPr>
          <p:nvPr>
            <p:ph type="body" idx="1"/>
          </p:nvPr>
        </p:nvSpPr>
        <p:spPr>
          <a:xfrm>
            <a:off x="1524000" y="1981200"/>
            <a:ext cx="9144000" cy="4876800"/>
          </a:xfrm>
        </p:spPr>
        <p:txBody>
          <a:bodyPr>
            <a:normAutofit fontScale="92500" lnSpcReduction="20000"/>
          </a:bodyPr>
          <a:lstStyle/>
          <a:p>
            <a:pPr eaLnBrk="1" hangingPunct="1">
              <a:lnSpc>
                <a:spcPct val="90000"/>
              </a:lnSpc>
              <a:buFont typeface="Symbol" pitchFamily="18" charset="2"/>
              <a:buNone/>
            </a:pPr>
            <a:r>
              <a:rPr lang="uk-UA" b="1" i="1" smtClean="0"/>
              <a:t>Перелік документів, що підтверджують відповідність закладу освіти вимогам щодо провадження освітньої діяльності у сфері вищої освіти</a:t>
            </a:r>
          </a:p>
          <a:p>
            <a:pPr eaLnBrk="1" hangingPunct="1">
              <a:lnSpc>
                <a:spcPct val="90000"/>
              </a:lnSpc>
            </a:pPr>
            <a:r>
              <a:rPr lang="uk-UA" i="1" smtClean="0"/>
              <a:t>14. Технологічні вимоги щодо матеріально-технічного, навчально-методичного та </a:t>
            </a:r>
            <a:r>
              <a:rPr lang="uk-UA" b="1" i="1" smtClean="0"/>
              <a:t>інформаційного забезпечення</a:t>
            </a:r>
            <a:r>
              <a:rPr lang="uk-UA" i="1" smtClean="0"/>
              <a:t> провадження освітньої діяльності у сфері вищої освіти </a:t>
            </a:r>
          </a:p>
          <a:p>
            <a:pPr eaLnBrk="1" hangingPunct="1">
              <a:lnSpc>
                <a:spcPct val="90000"/>
              </a:lnSpc>
            </a:pPr>
            <a:endParaRPr lang="uk-UA" i="1" smtClean="0"/>
          </a:p>
          <a:p>
            <a:pPr eaLnBrk="1" hangingPunct="1">
              <a:lnSpc>
                <a:spcPct val="90000"/>
              </a:lnSpc>
            </a:pPr>
            <a:r>
              <a:rPr lang="uk-UA" i="1" smtClean="0"/>
              <a:t>17. У разі запровадження дистанційної форми навчання заклад освіти повинен дотримуватися вимог до науково-методичного, кадрового і системотехнічного забезпечення </a:t>
            </a:r>
            <a:r>
              <a:rPr lang="uk-UA" b="1" i="1" smtClean="0"/>
              <a:t>дистанційної форми навчання</a:t>
            </a:r>
            <a:r>
              <a:rPr lang="uk-UA" i="1" smtClean="0"/>
              <a:t>, а також забезпечити створення і функціонування системи управління дистанційною формою навчання та </a:t>
            </a:r>
            <a:r>
              <a:rPr lang="uk-UA" b="1" i="1" smtClean="0"/>
              <a:t>веб-ресурсами навчальних дисциплін</a:t>
            </a:r>
            <a:r>
              <a:rPr lang="uk-UA" i="1" smtClean="0"/>
              <a:t> (програм).</a:t>
            </a:r>
            <a:endParaRPr lang="ru-RU" i="1" smtClean="0"/>
          </a:p>
        </p:txBody>
      </p:sp>
      <p:pic>
        <p:nvPicPr>
          <p:cNvPr id="5" name="Picture 2" descr="nubip-logo-gerb"/>
          <p:cNvPicPr>
            <a:picLocks noChangeAspect="1" noChangeArrowheads="1"/>
          </p:cNvPicPr>
          <p:nvPr/>
        </p:nvPicPr>
        <p:blipFill>
          <a:blip r:embed="rId2">
            <a:extLst>
              <a:ext uri="{28A0092B-C50C-407E-A947-70E740481C1C}">
                <a14:useLocalDpi xmlns:a14="http://schemas.microsoft.com/office/drawing/2010/main" val="0"/>
              </a:ext>
            </a:extLst>
          </a:blip>
          <a:srcRect r="78058"/>
          <a:stretch>
            <a:fillRect/>
          </a:stretch>
        </p:blipFill>
        <p:spPr bwMode="auto">
          <a:xfrm>
            <a:off x="4763" y="4762"/>
            <a:ext cx="1233022" cy="1192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805491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p:cNvSpPr>
          <p:nvPr>
            <p:ph type="title"/>
          </p:nvPr>
        </p:nvSpPr>
        <p:spPr>
          <a:xfrm>
            <a:off x="1338146" y="338139"/>
            <a:ext cx="9101254" cy="1252537"/>
          </a:xfrm>
        </p:spPr>
        <p:txBody>
          <a:bodyPr/>
          <a:lstStyle/>
          <a:p>
            <a:pPr algn="r" eaLnBrk="1" hangingPunct="1"/>
            <a:r>
              <a:rPr lang="uk-UA" sz="1800" b="1" i="1" dirty="0">
                <a:solidFill>
                  <a:srgbClr val="0070C0"/>
                </a:solidFill>
              </a:rPr>
              <a:t>Додаток </a:t>
            </a:r>
            <a:r>
              <a:rPr lang="uk-UA" sz="1800" b="1" i="1" dirty="0" smtClean="0">
                <a:solidFill>
                  <a:srgbClr val="0070C0"/>
                </a:solidFill>
              </a:rPr>
              <a:t>до </a:t>
            </a:r>
            <a:r>
              <a:rPr lang="uk-UA" sz="1800" b="1" i="1" dirty="0">
                <a:solidFill>
                  <a:srgbClr val="0070C0"/>
                </a:solidFill>
              </a:rPr>
              <a:t>Ліцензійних умов</a:t>
            </a:r>
            <a:br>
              <a:rPr lang="uk-UA" sz="1800" b="1" i="1" dirty="0">
                <a:solidFill>
                  <a:srgbClr val="0070C0"/>
                </a:solidFill>
              </a:rPr>
            </a:br>
            <a:r>
              <a:rPr lang="uk-UA" sz="2400" b="1" dirty="0">
                <a:solidFill>
                  <a:srgbClr val="0070C0"/>
                </a:solidFill>
              </a:rPr>
              <a:t>Технологічні вимоги щодо інформаційного забезпечення освітньої діяльності у сфері вищої освіти</a:t>
            </a:r>
            <a:endParaRPr lang="ru-RU" sz="2400" b="1" dirty="0">
              <a:solidFill>
                <a:srgbClr val="0070C0"/>
              </a:solidFill>
            </a:endParaRPr>
          </a:p>
        </p:txBody>
      </p:sp>
      <p:sp>
        <p:nvSpPr>
          <p:cNvPr id="23554" name="Rectangle 3"/>
          <p:cNvSpPr>
            <a:spLocks noGrp="1"/>
          </p:cNvSpPr>
          <p:nvPr>
            <p:ph type="body" idx="1"/>
          </p:nvPr>
        </p:nvSpPr>
        <p:spPr>
          <a:xfrm>
            <a:off x="1524000" y="1828800"/>
            <a:ext cx="9144000" cy="5029200"/>
          </a:xfrm>
        </p:spPr>
        <p:txBody>
          <a:bodyPr/>
          <a:lstStyle/>
          <a:p>
            <a:pPr eaLnBrk="1" hangingPunct="1">
              <a:spcBef>
                <a:spcPct val="0"/>
              </a:spcBef>
              <a:buClrTx/>
              <a:buSzTx/>
              <a:buFontTx/>
              <a:buNone/>
            </a:pPr>
            <a:r>
              <a:rPr lang="uk-UA" sz="2000" dirty="0"/>
              <a:t>2. Наявність доступу до баз даних періодичних наукових видань англійською мовою відповідного або спорідненого профілю (допускається спільне користування базами кількома закладами освіти)</a:t>
            </a:r>
          </a:p>
          <a:p>
            <a:pPr eaLnBrk="1" hangingPunct="1">
              <a:spcBef>
                <a:spcPct val="0"/>
              </a:spcBef>
              <a:buClrTx/>
              <a:buSzTx/>
              <a:buFontTx/>
              <a:buNone/>
            </a:pPr>
            <a:endParaRPr lang="uk-UA" sz="2000" dirty="0"/>
          </a:p>
          <a:p>
            <a:pPr eaLnBrk="1" hangingPunct="1">
              <a:spcBef>
                <a:spcPct val="0"/>
              </a:spcBef>
              <a:buClrTx/>
              <a:buSzTx/>
              <a:buFontTx/>
              <a:buNone/>
            </a:pPr>
            <a:r>
              <a:rPr lang="uk-UA" sz="2000" dirty="0">
                <a:ea typeface="Antiqua"/>
                <a:cs typeface="Times New Roman" pitchFamily="18" charset="0"/>
              </a:rPr>
              <a:t>3. Наявність офіційного веб-сайту закладу освіти, на якому розміщена основна інформація про його діяльність (структура, ліцензії та сертифікати про акредитацію, освітня/</a:t>
            </a:r>
            <a:r>
              <a:rPr lang="uk-UA" sz="2000" dirty="0" err="1">
                <a:ea typeface="Antiqua"/>
                <a:cs typeface="Times New Roman" pitchFamily="18" charset="0"/>
              </a:rPr>
              <a:t>освітньо</a:t>
            </a:r>
            <a:r>
              <a:rPr lang="uk-UA" sz="2000" dirty="0">
                <a:ea typeface="Antiqua"/>
                <a:cs typeface="Times New Roman" pitchFamily="18" charset="0"/>
              </a:rPr>
              <a:t>-наукова/ видавнича/атестаційна (наукових кадрів) діяльність, навчальні та наукові структурні підрозділи та їх склад, перелік навчальних дисциплін, правила прийому, контактна інформація)</a:t>
            </a:r>
            <a:endParaRPr lang="uk-UA" sz="2000" dirty="0">
              <a:cs typeface="Times New Roman" pitchFamily="18" charset="0"/>
            </a:endParaRPr>
          </a:p>
          <a:p>
            <a:pPr eaLnBrk="1" hangingPunct="1">
              <a:spcBef>
                <a:spcPct val="0"/>
              </a:spcBef>
              <a:buClrTx/>
              <a:buSzTx/>
              <a:buFontTx/>
              <a:buNone/>
            </a:pPr>
            <a:endParaRPr lang="uk-UA" sz="2000" dirty="0">
              <a:cs typeface="Times New Roman" pitchFamily="18" charset="0"/>
            </a:endParaRPr>
          </a:p>
          <a:p>
            <a:pPr eaLnBrk="1" hangingPunct="1">
              <a:spcBef>
                <a:spcPct val="0"/>
              </a:spcBef>
              <a:buClrTx/>
              <a:buSzTx/>
              <a:buFontTx/>
              <a:buNone/>
            </a:pPr>
            <a:r>
              <a:rPr lang="uk-UA" sz="2000" dirty="0">
                <a:ea typeface="Antiqua"/>
                <a:cs typeface="Antiqua"/>
              </a:rPr>
              <a:t>4. Наявність </a:t>
            </a:r>
            <a:r>
              <a:rPr lang="uk-UA" b="1" dirty="0" smtClean="0">
                <a:solidFill>
                  <a:schemeClr val="tx1"/>
                </a:solidFill>
                <a:ea typeface="Antiqua"/>
                <a:cs typeface="Antiqua"/>
              </a:rPr>
              <a:t>електронного ресурсу закладу освіти</a:t>
            </a:r>
            <a:r>
              <a:rPr lang="uk-UA" sz="2000" b="1" dirty="0">
                <a:ea typeface="Antiqua"/>
                <a:cs typeface="Antiqua"/>
              </a:rPr>
              <a:t>, </a:t>
            </a:r>
            <a:r>
              <a:rPr lang="uk-UA" sz="2000" dirty="0">
                <a:ea typeface="Antiqua"/>
                <a:cs typeface="Antiqua"/>
              </a:rPr>
              <a:t>який містить навчально-методичні матеріали з навчальних дисциплін навчального плану, в тому числі в системі дистанційного навчання (мінімальний відсоток навчальних дисциплін</a:t>
            </a:r>
            <a:r>
              <a:rPr lang="uk-UA" sz="2000" dirty="0">
                <a:cs typeface="Times New Roman" pitchFamily="18" charset="0"/>
              </a:rPr>
              <a:t>  50-60%</a:t>
            </a:r>
            <a:r>
              <a:rPr lang="uk-UA" sz="2000" dirty="0">
                <a:ea typeface="Antiqua"/>
                <a:cs typeface="Antiqua"/>
              </a:rPr>
              <a:t>)</a:t>
            </a:r>
            <a:endParaRPr lang="uk-UA" sz="2000" dirty="0"/>
          </a:p>
          <a:p>
            <a:pPr eaLnBrk="1" hangingPunct="1"/>
            <a:endParaRPr lang="uk-UA" sz="2000" dirty="0"/>
          </a:p>
        </p:txBody>
      </p:sp>
      <p:pic>
        <p:nvPicPr>
          <p:cNvPr id="5" name="Picture 2" descr="nubip-logo-gerb"/>
          <p:cNvPicPr>
            <a:picLocks noChangeAspect="1" noChangeArrowheads="1"/>
          </p:cNvPicPr>
          <p:nvPr/>
        </p:nvPicPr>
        <p:blipFill>
          <a:blip r:embed="rId2">
            <a:extLst>
              <a:ext uri="{28A0092B-C50C-407E-A947-70E740481C1C}">
                <a14:useLocalDpi xmlns:a14="http://schemas.microsoft.com/office/drawing/2010/main" val="0"/>
              </a:ext>
            </a:extLst>
          </a:blip>
          <a:srcRect r="78058"/>
          <a:stretch>
            <a:fillRect/>
          </a:stretch>
        </p:blipFill>
        <p:spPr bwMode="auto">
          <a:xfrm>
            <a:off x="4763" y="4762"/>
            <a:ext cx="1233022" cy="1192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78758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idx="4294967295"/>
          </p:nvPr>
        </p:nvSpPr>
        <p:spPr>
          <a:xfrm>
            <a:off x="2057400" y="525036"/>
            <a:ext cx="8686800" cy="990600"/>
          </a:xfrm>
        </p:spPr>
        <p:txBody>
          <a:bodyPr anchor="b"/>
          <a:lstStyle/>
          <a:p>
            <a:pPr algn="ctr" eaLnBrk="1" hangingPunct="1"/>
            <a:r>
              <a:rPr lang="uk-UA" sz="3200" b="1" dirty="0" smtClean="0">
                <a:solidFill>
                  <a:srgbClr val="0070C0"/>
                </a:solidFill>
              </a:rPr>
              <a:t>Накопичення </a:t>
            </a:r>
            <a:r>
              <a:rPr lang="uk-UA" sz="3200" b="1" dirty="0">
                <a:solidFill>
                  <a:srgbClr val="0070C0"/>
                </a:solidFill>
              </a:rPr>
              <a:t>та </a:t>
            </a:r>
            <a:r>
              <a:rPr lang="uk-UA" sz="3200" b="1" dirty="0" smtClean="0">
                <a:solidFill>
                  <a:srgbClr val="0070C0"/>
                </a:solidFill>
              </a:rPr>
              <a:t>доступ </a:t>
            </a:r>
            <a:r>
              <a:rPr lang="uk-UA" sz="3200" b="1" dirty="0" smtClean="0">
                <a:solidFill>
                  <a:srgbClr val="0070C0"/>
                </a:solidFill>
              </a:rPr>
              <a:t>до </a:t>
            </a:r>
            <a:r>
              <a:rPr lang="uk-UA" sz="3200" b="1" dirty="0">
                <a:solidFill>
                  <a:srgbClr val="0070C0"/>
                </a:solidFill>
              </a:rPr>
              <a:t>навчально-методичних матеріалів</a:t>
            </a:r>
          </a:p>
        </p:txBody>
      </p:sp>
      <p:sp>
        <p:nvSpPr>
          <p:cNvPr id="56323" name="Rectangle 3"/>
          <p:cNvSpPr>
            <a:spLocks noGrp="1" noChangeArrowheads="1"/>
          </p:cNvSpPr>
          <p:nvPr>
            <p:ph type="body" idx="4294967295"/>
          </p:nvPr>
        </p:nvSpPr>
        <p:spPr>
          <a:xfrm>
            <a:off x="1524000" y="1981200"/>
            <a:ext cx="9144000" cy="4876800"/>
          </a:xfrm>
        </p:spPr>
        <p:txBody>
          <a:bodyPr>
            <a:normAutofit lnSpcReduction="10000"/>
          </a:bodyPr>
          <a:lstStyle/>
          <a:p>
            <a:pPr eaLnBrk="1" hangingPunct="1">
              <a:lnSpc>
                <a:spcPct val="80000"/>
              </a:lnSpc>
            </a:pPr>
            <a:endParaRPr lang="ru-RU" sz="1500" dirty="0"/>
          </a:p>
          <a:p>
            <a:pPr eaLnBrk="1" hangingPunct="1">
              <a:lnSpc>
                <a:spcPct val="80000"/>
              </a:lnSpc>
              <a:buFont typeface="Georgia" pitchFamily="18" charset="0"/>
              <a:buNone/>
            </a:pPr>
            <a:r>
              <a:rPr lang="uk-UA" sz="2000" dirty="0"/>
              <a:t>Об’єднує усі каталоги електронних ресурсів, бази даних навчального призначення та забезпечує можливість гнучкого пошуку. Реалізує можливості відкритого та закритого доступу до навчально-методичного забезпечення. </a:t>
            </a:r>
          </a:p>
          <a:p>
            <a:pPr eaLnBrk="1" hangingPunct="1">
              <a:lnSpc>
                <a:spcPct val="80000"/>
              </a:lnSpc>
              <a:buFont typeface="Georgia" pitchFamily="18" charset="0"/>
              <a:buNone/>
            </a:pPr>
            <a:endParaRPr lang="uk-UA" sz="2000" dirty="0"/>
          </a:p>
          <a:p>
            <a:pPr eaLnBrk="1" hangingPunct="1">
              <a:lnSpc>
                <a:spcPct val="80000"/>
              </a:lnSpc>
            </a:pPr>
            <a:r>
              <a:rPr lang="uk-UA" b="1" dirty="0" smtClean="0"/>
              <a:t>Інституційний </a:t>
            </a:r>
            <a:r>
              <a:rPr lang="uk-UA" b="1" dirty="0" err="1" smtClean="0"/>
              <a:t>репозиторій</a:t>
            </a:r>
            <a:r>
              <a:rPr lang="uk-UA" sz="2000" dirty="0"/>
              <a:t> </a:t>
            </a:r>
            <a:r>
              <a:rPr lang="ru-RU" sz="2000" dirty="0"/>
              <a:t>http://elibrary.nubip.edu.ua/ ;</a:t>
            </a:r>
          </a:p>
          <a:p>
            <a:pPr eaLnBrk="1" hangingPunct="1">
              <a:lnSpc>
                <a:spcPct val="80000"/>
              </a:lnSpc>
            </a:pPr>
            <a:endParaRPr lang="ru-RU" sz="2000" dirty="0"/>
          </a:p>
          <a:p>
            <a:pPr eaLnBrk="1" hangingPunct="1">
              <a:lnSpc>
                <a:spcPct val="80000"/>
              </a:lnSpc>
            </a:pPr>
            <a:r>
              <a:rPr lang="uk-UA" b="1" dirty="0" smtClean="0"/>
              <a:t>Електронний каталог бібліотеки</a:t>
            </a:r>
            <a:r>
              <a:rPr lang="uk-UA" sz="2000" dirty="0"/>
              <a:t> http:// irb.nubip.edu.ua/</a:t>
            </a:r>
            <a:r>
              <a:rPr lang="uk-UA" sz="2000" dirty="0" err="1"/>
              <a:t>cgi-bin</a:t>
            </a:r>
            <a:r>
              <a:rPr lang="uk-UA" sz="2000" dirty="0"/>
              <a:t>/irbis64r_14/cgiirbis_64.exe? </a:t>
            </a:r>
            <a:r>
              <a:rPr lang="ru-RU" sz="2000" dirty="0"/>
              <a:t>C21COM=F&amp;I21DBN=NUBIP&amp;P21DBN=NUBIP ;</a:t>
            </a:r>
          </a:p>
          <a:p>
            <a:pPr eaLnBrk="1" hangingPunct="1">
              <a:lnSpc>
                <a:spcPct val="80000"/>
              </a:lnSpc>
            </a:pPr>
            <a:endParaRPr lang="ru-RU" sz="2000" dirty="0"/>
          </a:p>
          <a:p>
            <a:pPr eaLnBrk="1" hangingPunct="1">
              <a:lnSpc>
                <a:spcPct val="80000"/>
              </a:lnSpc>
            </a:pPr>
            <a:r>
              <a:rPr lang="ru-RU" b="1" dirty="0" err="1" smtClean="0"/>
              <a:t>Електронна</a:t>
            </a:r>
            <a:r>
              <a:rPr lang="ru-RU" b="1" dirty="0" smtClean="0"/>
              <a:t> </a:t>
            </a:r>
            <a:r>
              <a:rPr lang="ru-RU" b="1" dirty="0" err="1" smtClean="0"/>
              <a:t>бібліотека</a:t>
            </a:r>
            <a:r>
              <a:rPr lang="ru-RU" sz="2000" dirty="0"/>
              <a:t> (з </a:t>
            </a:r>
            <a:r>
              <a:rPr lang="ru-RU" sz="2000" dirty="0" err="1"/>
              <a:t>локальної</a:t>
            </a:r>
            <a:r>
              <a:rPr lang="ru-RU" sz="2000" dirty="0"/>
              <a:t> </a:t>
            </a:r>
            <a:r>
              <a:rPr lang="ru-RU" sz="2000" dirty="0" err="1"/>
              <a:t>мережі</a:t>
            </a:r>
            <a:r>
              <a:rPr lang="ru-RU" sz="2000" dirty="0"/>
              <a:t> </a:t>
            </a:r>
            <a:r>
              <a:rPr lang="ru-RU" sz="2000" dirty="0" err="1"/>
              <a:t>університету</a:t>
            </a:r>
            <a:r>
              <a:rPr lang="ru-RU" sz="2000" dirty="0"/>
              <a:t>) </a:t>
            </a:r>
            <a:r>
              <a:rPr lang="en-US" sz="2000" dirty="0"/>
              <a:t>http</a:t>
            </a:r>
            <a:r>
              <a:rPr lang="ru-RU" sz="2000" dirty="0"/>
              <a:t>://</a:t>
            </a:r>
            <a:r>
              <a:rPr lang="en-US" sz="2000" dirty="0" err="1"/>
              <a:t>dspace</a:t>
            </a:r>
            <a:r>
              <a:rPr lang="ru-RU" sz="2000" dirty="0"/>
              <a:t>.</a:t>
            </a:r>
            <a:r>
              <a:rPr lang="en-US" sz="2000" dirty="0" err="1"/>
              <a:t>nubip</a:t>
            </a:r>
            <a:r>
              <a:rPr lang="ru-RU" sz="2000" dirty="0"/>
              <a:t>.</a:t>
            </a:r>
            <a:r>
              <a:rPr lang="en-US" sz="2000" dirty="0" err="1"/>
              <a:t>edu</a:t>
            </a:r>
            <a:r>
              <a:rPr lang="ru-RU" sz="2000" dirty="0"/>
              <a:t>.</a:t>
            </a:r>
            <a:r>
              <a:rPr lang="en-US" sz="2000" dirty="0" err="1"/>
              <a:t>ua</a:t>
            </a:r>
            <a:r>
              <a:rPr lang="ru-RU" sz="2000" dirty="0"/>
              <a:t>:8080/</a:t>
            </a:r>
            <a:r>
              <a:rPr lang="en-US" sz="2000" dirty="0" err="1"/>
              <a:t>jspui</a:t>
            </a:r>
            <a:r>
              <a:rPr lang="ru-RU" sz="2000" dirty="0"/>
              <a:t> ;</a:t>
            </a:r>
          </a:p>
          <a:p>
            <a:pPr eaLnBrk="1" hangingPunct="1">
              <a:lnSpc>
                <a:spcPct val="80000"/>
              </a:lnSpc>
            </a:pPr>
            <a:endParaRPr lang="ru-RU" sz="2000" dirty="0"/>
          </a:p>
          <a:p>
            <a:pPr eaLnBrk="1" hangingPunct="1">
              <a:lnSpc>
                <a:spcPct val="80000"/>
              </a:lnSpc>
            </a:pPr>
            <a:r>
              <a:rPr lang="uk-UA" b="1" dirty="0" smtClean="0"/>
              <a:t>Сайти кафедр</a:t>
            </a:r>
            <a:r>
              <a:rPr lang="uk-UA" sz="2000" dirty="0"/>
              <a:t> (робочі програми дисциплін).</a:t>
            </a:r>
          </a:p>
        </p:txBody>
      </p:sp>
      <p:pic>
        <p:nvPicPr>
          <p:cNvPr id="5" name="Picture 2" descr="nubip-logo-gerb"/>
          <p:cNvPicPr>
            <a:picLocks noChangeAspect="1" noChangeArrowheads="1"/>
          </p:cNvPicPr>
          <p:nvPr/>
        </p:nvPicPr>
        <p:blipFill>
          <a:blip r:embed="rId2">
            <a:extLst>
              <a:ext uri="{28A0092B-C50C-407E-A947-70E740481C1C}">
                <a14:useLocalDpi xmlns:a14="http://schemas.microsoft.com/office/drawing/2010/main" val="0"/>
              </a:ext>
            </a:extLst>
          </a:blip>
          <a:srcRect r="78058"/>
          <a:stretch>
            <a:fillRect/>
          </a:stretch>
        </p:blipFill>
        <p:spPr bwMode="auto">
          <a:xfrm>
            <a:off x="4763" y="4762"/>
            <a:ext cx="1233022" cy="1192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96774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p:cNvSpPr>
          <p:nvPr>
            <p:ph type="title"/>
          </p:nvPr>
        </p:nvSpPr>
        <p:spPr>
          <a:xfrm>
            <a:off x="2514600" y="338139"/>
            <a:ext cx="8001000" cy="1252537"/>
          </a:xfrm>
        </p:spPr>
        <p:txBody>
          <a:bodyPr/>
          <a:lstStyle/>
          <a:p>
            <a:r>
              <a:rPr lang="uk-UA" sz="2400" b="1" dirty="0">
                <a:solidFill>
                  <a:schemeClr val="tx2"/>
                </a:solidFill>
                <a:cs typeface="Times New Roman" pitchFamily="18" charset="0"/>
              </a:rPr>
              <a:t>“</a:t>
            </a:r>
            <a:r>
              <a:rPr lang="uk-UA" sz="2400" b="1" dirty="0">
                <a:solidFill>
                  <a:schemeClr val="tx2"/>
                </a:solidFill>
                <a:ea typeface="Antiqua"/>
                <a:cs typeface="Times New Roman" pitchFamily="18" charset="0"/>
              </a:rPr>
              <a:t>Наявність офіційного веб-сайту закладу освіти, на якому розміщена основна інформація про його діяльність</a:t>
            </a:r>
            <a:r>
              <a:rPr lang="uk-UA" sz="2400" b="1" dirty="0">
                <a:solidFill>
                  <a:schemeClr val="tx2"/>
                </a:solidFill>
                <a:cs typeface="Times New Roman" pitchFamily="18" charset="0"/>
              </a:rPr>
              <a:t>”</a:t>
            </a:r>
            <a:endParaRPr lang="ru-RU" sz="2400" b="1" dirty="0">
              <a:solidFill>
                <a:schemeClr val="tx2"/>
              </a:solidFill>
              <a:cs typeface="Times New Roman" pitchFamily="18" charset="0"/>
            </a:endParaRPr>
          </a:p>
        </p:txBody>
      </p:sp>
      <p:pic>
        <p:nvPicPr>
          <p:cNvPr id="51204" name="Picture 4"/>
          <p:cNvPicPr>
            <a:picLocks noGrp="1" noChangeAspect="1" noChangeArrowheads="1"/>
          </p:cNvPicPr>
          <p:nvPr>
            <p:ph type="body" idx="1"/>
          </p:nvPr>
        </p:nvPicPr>
        <p:blipFill>
          <a:blip r:embed="rId2"/>
          <a:srcRect l="128" t="11862" r="38174" b="3891"/>
          <a:stretch>
            <a:fillRect/>
          </a:stretch>
        </p:blipFill>
        <p:spPr>
          <a:xfrm>
            <a:off x="2514600" y="1752601"/>
            <a:ext cx="6629400" cy="4854575"/>
          </a:xfrm>
          <a:ln/>
        </p:spPr>
      </p:pic>
      <p:sp>
        <p:nvSpPr>
          <p:cNvPr id="51205" name="Rectangle 5"/>
          <p:cNvSpPr>
            <a:spLocks noChangeArrowheads="1"/>
          </p:cNvSpPr>
          <p:nvPr/>
        </p:nvSpPr>
        <p:spPr bwMode="auto">
          <a:xfrm>
            <a:off x="2842895" y="3429000"/>
            <a:ext cx="2743200" cy="3429000"/>
          </a:xfrm>
          <a:prstGeom prst="rect">
            <a:avLst/>
          </a:prstGeom>
          <a:noFill/>
          <a:ln w="9525">
            <a:solidFill>
              <a:srgbClr val="FF0000"/>
            </a:solidFill>
            <a:miter lim="800000"/>
            <a:headEnd/>
            <a:tailEnd/>
          </a:ln>
          <a:effectLst/>
        </p:spPr>
        <p:txBody>
          <a:bodyPr wrap="none" anchor="ctr"/>
          <a:lstStyle/>
          <a:p>
            <a:pPr algn="ctr"/>
            <a:endParaRPr lang="en-US" b="1"/>
          </a:p>
        </p:txBody>
      </p:sp>
      <p:pic>
        <p:nvPicPr>
          <p:cNvPr id="6" name="Picture 2" descr="nubip-logo-gerb"/>
          <p:cNvPicPr>
            <a:picLocks noChangeAspect="1" noChangeArrowheads="1"/>
          </p:cNvPicPr>
          <p:nvPr/>
        </p:nvPicPr>
        <p:blipFill>
          <a:blip r:embed="rId3">
            <a:extLst>
              <a:ext uri="{28A0092B-C50C-407E-A947-70E740481C1C}">
                <a14:useLocalDpi xmlns:a14="http://schemas.microsoft.com/office/drawing/2010/main" val="0"/>
              </a:ext>
            </a:extLst>
          </a:blip>
          <a:srcRect r="78058"/>
          <a:stretch>
            <a:fillRect/>
          </a:stretch>
        </p:blipFill>
        <p:spPr bwMode="auto">
          <a:xfrm>
            <a:off x="4763" y="4762"/>
            <a:ext cx="1233022" cy="1192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218225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p:cNvSpPr>
          <p:nvPr>
            <p:ph type="title"/>
          </p:nvPr>
        </p:nvSpPr>
        <p:spPr>
          <a:xfrm>
            <a:off x="2590800" y="338139"/>
            <a:ext cx="8077200" cy="1252537"/>
          </a:xfrm>
        </p:spPr>
        <p:txBody>
          <a:bodyPr/>
          <a:lstStyle/>
          <a:p>
            <a:r>
              <a:rPr lang="uk-UA" sz="2400" b="1" dirty="0">
                <a:solidFill>
                  <a:schemeClr val="tx2"/>
                </a:solidFill>
                <a:cs typeface="Times New Roman" pitchFamily="18" charset="0"/>
              </a:rPr>
              <a:t>“</a:t>
            </a:r>
            <a:r>
              <a:rPr lang="uk-UA" sz="2400" b="1" dirty="0">
                <a:solidFill>
                  <a:schemeClr val="tx2"/>
                </a:solidFill>
                <a:ea typeface="Antiqua"/>
                <a:cs typeface="Times New Roman" pitchFamily="18" charset="0"/>
              </a:rPr>
              <a:t>Наявність офіційного веб-сайту закладу освіти, на якому розміщена основна інформація про його діяльність</a:t>
            </a:r>
            <a:r>
              <a:rPr lang="uk-UA" sz="2400" b="1" dirty="0">
                <a:solidFill>
                  <a:schemeClr val="tx2"/>
                </a:solidFill>
                <a:cs typeface="Times New Roman" pitchFamily="18" charset="0"/>
              </a:rPr>
              <a:t>”</a:t>
            </a:r>
            <a:endParaRPr lang="ru-RU" sz="2400" b="1" dirty="0">
              <a:solidFill>
                <a:schemeClr val="tx2"/>
              </a:solidFill>
              <a:cs typeface="Times New Roman" pitchFamily="18" charset="0"/>
            </a:endParaRPr>
          </a:p>
        </p:txBody>
      </p:sp>
      <p:pic>
        <p:nvPicPr>
          <p:cNvPr id="52228" name="Picture 4"/>
          <p:cNvPicPr>
            <a:picLocks noGrp="1" noChangeAspect="1" noChangeArrowheads="1"/>
          </p:cNvPicPr>
          <p:nvPr>
            <p:ph type="body" idx="1"/>
          </p:nvPr>
        </p:nvPicPr>
        <p:blipFill>
          <a:blip r:embed="rId2"/>
          <a:srcRect l="3987" t="6653" r="7326" b="4483"/>
          <a:stretch>
            <a:fillRect/>
          </a:stretch>
        </p:blipFill>
        <p:spPr>
          <a:xfrm>
            <a:off x="1828800" y="1676400"/>
            <a:ext cx="8610600" cy="5181600"/>
          </a:xfrm>
          <a:ln/>
        </p:spPr>
      </p:pic>
      <p:sp>
        <p:nvSpPr>
          <p:cNvPr id="52229" name="Oval 5"/>
          <p:cNvSpPr>
            <a:spLocks noChangeArrowheads="1"/>
          </p:cNvSpPr>
          <p:nvPr/>
        </p:nvSpPr>
        <p:spPr bwMode="auto">
          <a:xfrm>
            <a:off x="4038600" y="2133600"/>
            <a:ext cx="6248400" cy="914400"/>
          </a:xfrm>
          <a:prstGeom prst="ellipse">
            <a:avLst/>
          </a:prstGeom>
          <a:noFill/>
          <a:ln w="9525">
            <a:solidFill>
              <a:srgbClr val="FF0000"/>
            </a:solidFill>
            <a:round/>
            <a:headEnd/>
            <a:tailEnd/>
          </a:ln>
          <a:effectLst/>
        </p:spPr>
        <p:txBody>
          <a:bodyPr wrap="none" anchor="ctr"/>
          <a:lstStyle/>
          <a:p>
            <a:endParaRPr lang="en-US"/>
          </a:p>
        </p:txBody>
      </p:sp>
    </p:spTree>
    <p:extLst>
      <p:ext uri="{BB962C8B-B14F-4D97-AF65-F5344CB8AC3E}">
        <p14:creationId xmlns:p14="http://schemas.microsoft.com/office/powerpoint/2010/main" val="34026130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idx="4294967295"/>
          </p:nvPr>
        </p:nvSpPr>
        <p:spPr>
          <a:xfrm>
            <a:off x="1905000" y="1447800"/>
            <a:ext cx="8763000" cy="838200"/>
          </a:xfrm>
        </p:spPr>
        <p:txBody>
          <a:bodyPr anchor="b"/>
          <a:lstStyle/>
          <a:p>
            <a:pPr eaLnBrk="1" hangingPunct="1"/>
            <a:r>
              <a:rPr lang="uk-UA" sz="3200" b="1">
                <a:solidFill>
                  <a:schemeClr val="tx2"/>
                </a:solidFill>
              </a:rPr>
              <a:t>Навчально – методичний комплекс дисципліни</a:t>
            </a:r>
            <a:endParaRPr lang="ru-RU" sz="3200" b="1">
              <a:solidFill>
                <a:schemeClr val="tx2"/>
              </a:solidFill>
            </a:endParaRPr>
          </a:p>
        </p:txBody>
      </p:sp>
      <p:sp>
        <p:nvSpPr>
          <p:cNvPr id="59395" name="Rectangle 3"/>
          <p:cNvSpPr>
            <a:spLocks noGrp="1" noChangeArrowheads="1"/>
          </p:cNvSpPr>
          <p:nvPr>
            <p:ph type="body" idx="4294967295"/>
          </p:nvPr>
        </p:nvSpPr>
        <p:spPr>
          <a:xfrm>
            <a:off x="2514600" y="3048000"/>
            <a:ext cx="7239000" cy="3475038"/>
          </a:xfrm>
        </p:spPr>
        <p:txBody>
          <a:bodyPr/>
          <a:lstStyle/>
          <a:p>
            <a:pPr eaLnBrk="1" hangingPunct="1">
              <a:lnSpc>
                <a:spcPct val="90000"/>
              </a:lnSpc>
            </a:pPr>
            <a:r>
              <a:rPr lang="uk-UA" sz="1800" b="1" dirty="0"/>
              <a:t>Робоча програма навчальної дисципліни</a:t>
            </a:r>
            <a:r>
              <a:rPr lang="uk-UA" sz="1800" dirty="0"/>
              <a:t> (електронний варіант на сайті кафедри)</a:t>
            </a:r>
          </a:p>
          <a:p>
            <a:pPr eaLnBrk="1" hangingPunct="1">
              <a:lnSpc>
                <a:spcPct val="90000"/>
              </a:lnSpc>
            </a:pPr>
            <a:r>
              <a:rPr lang="uk-UA" sz="1800" b="1" dirty="0"/>
              <a:t>Електронний навчальний курс дисципліни </a:t>
            </a:r>
            <a:r>
              <a:rPr lang="uk-UA" sz="1800" dirty="0"/>
              <a:t>(на навчальному порталі університету)</a:t>
            </a:r>
          </a:p>
          <a:p>
            <a:pPr eaLnBrk="1" hangingPunct="1">
              <a:lnSpc>
                <a:spcPct val="90000"/>
              </a:lnSpc>
            </a:pPr>
            <a:r>
              <a:rPr lang="uk-UA" sz="1800" b="1" dirty="0"/>
              <a:t>Конспекти лекцій</a:t>
            </a:r>
            <a:r>
              <a:rPr lang="uk-UA" sz="1800" dirty="0"/>
              <a:t> НПП, який відповідає за викладання дисципліни.</a:t>
            </a:r>
          </a:p>
          <a:p>
            <a:pPr eaLnBrk="1" hangingPunct="1">
              <a:lnSpc>
                <a:spcPct val="90000"/>
              </a:lnSpc>
            </a:pPr>
            <a:r>
              <a:rPr lang="uk-UA" sz="1800" b="1" dirty="0"/>
              <a:t>Підручники, навчальні посібники</a:t>
            </a:r>
            <a:r>
              <a:rPr lang="uk-UA" sz="1800" dirty="0"/>
              <a:t>, методичні матеріали щодо вивчення дисципліни (електронні версії в електронній бібліотеці університету )</a:t>
            </a:r>
          </a:p>
          <a:p>
            <a:pPr eaLnBrk="1" hangingPunct="1">
              <a:lnSpc>
                <a:spcPct val="90000"/>
              </a:lnSpc>
            </a:pPr>
            <a:r>
              <a:rPr lang="uk-UA" sz="1800" b="1" dirty="0"/>
              <a:t>Програма навчальної практики</a:t>
            </a:r>
            <a:r>
              <a:rPr lang="uk-UA" sz="1800" dirty="0"/>
              <a:t> дисципліни (якщо вона передбачена навчальним планом).</a:t>
            </a:r>
            <a:endParaRPr lang="ru-RU" sz="1800" dirty="0"/>
          </a:p>
        </p:txBody>
      </p:sp>
      <p:pic>
        <p:nvPicPr>
          <p:cNvPr id="5" name="Picture 2" descr="nubip-logo-gerb"/>
          <p:cNvPicPr>
            <a:picLocks noChangeAspect="1" noChangeArrowheads="1"/>
          </p:cNvPicPr>
          <p:nvPr/>
        </p:nvPicPr>
        <p:blipFill>
          <a:blip r:embed="rId2">
            <a:extLst>
              <a:ext uri="{28A0092B-C50C-407E-A947-70E740481C1C}">
                <a14:useLocalDpi xmlns:a14="http://schemas.microsoft.com/office/drawing/2010/main" val="0"/>
              </a:ext>
            </a:extLst>
          </a:blip>
          <a:srcRect r="78058"/>
          <a:stretch>
            <a:fillRect/>
          </a:stretch>
        </p:blipFill>
        <p:spPr bwMode="auto">
          <a:xfrm>
            <a:off x="4763" y="4762"/>
            <a:ext cx="1233022" cy="1192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0111343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3"/>
          <p:cNvSpPr>
            <a:spLocks noGrp="1" noChangeArrowheads="1"/>
          </p:cNvSpPr>
          <p:nvPr>
            <p:ph idx="4294967295"/>
          </p:nvPr>
        </p:nvSpPr>
        <p:spPr>
          <a:xfrm>
            <a:off x="2009077" y="1761892"/>
            <a:ext cx="9030629" cy="3657600"/>
          </a:xfrm>
        </p:spPr>
        <p:txBody>
          <a:bodyPr>
            <a:noAutofit/>
          </a:bodyPr>
          <a:lstStyle/>
          <a:p>
            <a:endParaRPr lang="uk-UA" sz="1600" dirty="0"/>
          </a:p>
          <a:p>
            <a:endParaRPr lang="uk-UA" sz="1600" dirty="0"/>
          </a:p>
          <a:p>
            <a:pPr marL="0" indent="0">
              <a:buNone/>
            </a:pPr>
            <a:r>
              <a:rPr lang="uk-UA" sz="1600" dirty="0"/>
              <a:t>На виконання статті 16 Закону України «Про вищу освіту», положень «Про забезпечення якості освітньої діяльності та якості вищої освіти у НУБіП України», «Про організацію освітнього процесу в НУБіП України», «Про видання навчальної літератури за рекомендацією вченої ради НУБіП України» та з метою забезпечення безперешкодного доступу студентів університету до електронних навчальних ресурсів</a:t>
            </a:r>
          </a:p>
          <a:p>
            <a:pPr marL="0" indent="0" algn="ctr">
              <a:buNone/>
            </a:pPr>
            <a:r>
              <a:rPr lang="uk-UA" sz="1600" dirty="0"/>
              <a:t> </a:t>
            </a:r>
            <a:r>
              <a:rPr lang="uk-UA" sz="1600" b="1" dirty="0" smtClean="0"/>
              <a:t>НАКАЗУЮ</a:t>
            </a:r>
            <a:r>
              <a:rPr lang="uk-UA" sz="1600" b="1" dirty="0"/>
              <a:t>: </a:t>
            </a:r>
            <a:endParaRPr lang="uk-UA" sz="1600" dirty="0"/>
          </a:p>
          <a:p>
            <a:pPr marL="0" indent="0">
              <a:buNone/>
            </a:pPr>
            <a:r>
              <a:rPr lang="uk-UA" sz="1600" dirty="0" smtClean="0"/>
              <a:t>1</a:t>
            </a:r>
            <a:r>
              <a:rPr lang="uk-UA" sz="1600" dirty="0"/>
              <a:t>. Завідувачам кафедр університету до 15 червня 2018 року забезпечити розміщення на сайтах кафедр оновлених електронних версій навчальних програм дисциплін, затверджених у встановленому порядку, викладання яких у 2018-2019 навчальному році забезпечується відповідними кафедрами.</a:t>
            </a:r>
          </a:p>
          <a:p>
            <a:pPr marL="0" indent="0">
              <a:buNone/>
            </a:pPr>
            <a:r>
              <a:rPr lang="uk-UA" sz="1600" dirty="0"/>
              <a:t>2. Контроль за виконанням цього наказу покласти на проректора з навчальної та виховної роботи Квашу С.М.</a:t>
            </a:r>
          </a:p>
          <a:p>
            <a:endParaRPr lang="uk-UA" sz="1600" dirty="0"/>
          </a:p>
          <a:p>
            <a:pPr marL="0" indent="0">
              <a:buNone/>
            </a:pPr>
            <a:r>
              <a:rPr lang="uk-UA" sz="1600" dirty="0"/>
              <a:t> </a:t>
            </a:r>
          </a:p>
          <a:p>
            <a:pPr marL="0" indent="0">
              <a:buNone/>
            </a:pPr>
            <a:r>
              <a:rPr lang="uk-UA" sz="1600" b="1" dirty="0"/>
              <a:t>Ректор                                                                   С. Ніколаєнко</a:t>
            </a:r>
            <a:endParaRPr lang="uk-UA" sz="1600" dirty="0"/>
          </a:p>
          <a:p>
            <a:pPr marL="0" indent="0">
              <a:buNone/>
            </a:pPr>
            <a:r>
              <a:rPr lang="uk-UA" sz="1600" dirty="0"/>
              <a:t> </a:t>
            </a:r>
          </a:p>
        </p:txBody>
      </p:sp>
      <p:sp>
        <p:nvSpPr>
          <p:cNvPr id="63491" name="Rectangle 2"/>
          <p:cNvSpPr>
            <a:spLocks noGrp="1" noChangeArrowheads="1"/>
          </p:cNvSpPr>
          <p:nvPr>
            <p:ph type="title" idx="4294967295"/>
          </p:nvPr>
        </p:nvSpPr>
        <p:spPr>
          <a:xfrm>
            <a:off x="1282390" y="152400"/>
            <a:ext cx="9385610" cy="1865971"/>
          </a:xfrm>
        </p:spPr>
        <p:txBody>
          <a:bodyPr/>
          <a:lstStyle/>
          <a:p>
            <a:pPr algn="ctr"/>
            <a:r>
              <a:rPr lang="uk-UA" sz="3200" b="1" dirty="0">
                <a:solidFill>
                  <a:srgbClr val="0070C0"/>
                </a:solidFill>
              </a:rPr>
              <a:t>Про оновлення електронних версій </a:t>
            </a:r>
            <a:br>
              <a:rPr lang="uk-UA" sz="3200" b="1" dirty="0">
                <a:solidFill>
                  <a:srgbClr val="0070C0"/>
                </a:solidFill>
              </a:rPr>
            </a:br>
            <a:r>
              <a:rPr lang="uk-UA" sz="3200" b="1" dirty="0">
                <a:solidFill>
                  <a:srgbClr val="0070C0"/>
                </a:solidFill>
              </a:rPr>
              <a:t>навчальних програм дисциплін на сайтах </a:t>
            </a:r>
            <a:r>
              <a:rPr lang="uk-UA" sz="3200" b="1" dirty="0" smtClean="0">
                <a:solidFill>
                  <a:srgbClr val="0070C0"/>
                </a:solidFill>
              </a:rPr>
              <a:t>кафедр</a:t>
            </a:r>
            <a:r>
              <a:rPr lang="uk-UA" sz="3200" dirty="0">
                <a:solidFill>
                  <a:srgbClr val="0070C0"/>
                </a:solidFill>
                <a:latin typeface="Arial" charset="0"/>
              </a:rPr>
              <a:t/>
            </a:r>
            <a:br>
              <a:rPr lang="uk-UA" sz="3200" dirty="0">
                <a:solidFill>
                  <a:srgbClr val="0070C0"/>
                </a:solidFill>
                <a:latin typeface="Arial" charset="0"/>
              </a:rPr>
            </a:br>
            <a:r>
              <a:rPr lang="uk-UA" sz="1800" i="1" dirty="0" smtClean="0">
                <a:solidFill>
                  <a:srgbClr val="0070C0"/>
                </a:solidFill>
              </a:rPr>
              <a:t>(6.06.2018 </a:t>
            </a:r>
            <a:r>
              <a:rPr lang="uk-UA" sz="1800" i="1" dirty="0">
                <a:solidFill>
                  <a:srgbClr val="0070C0"/>
                </a:solidFill>
              </a:rPr>
              <a:t>р</a:t>
            </a:r>
            <a:r>
              <a:rPr lang="uk-UA" sz="1800" i="1" dirty="0" smtClean="0">
                <a:solidFill>
                  <a:srgbClr val="0070C0"/>
                </a:solidFill>
              </a:rPr>
              <a:t>. № 665 )</a:t>
            </a:r>
            <a:endParaRPr lang="ru-RU" sz="1800" i="1" dirty="0">
              <a:solidFill>
                <a:srgbClr val="0070C0"/>
              </a:solidFill>
            </a:endParaRPr>
          </a:p>
        </p:txBody>
      </p:sp>
      <p:pic>
        <p:nvPicPr>
          <p:cNvPr id="5" name="Picture 2" descr="nubip-logo-gerb"/>
          <p:cNvPicPr>
            <a:picLocks noChangeAspect="1" noChangeArrowheads="1"/>
          </p:cNvPicPr>
          <p:nvPr/>
        </p:nvPicPr>
        <p:blipFill>
          <a:blip r:embed="rId2">
            <a:extLst>
              <a:ext uri="{28A0092B-C50C-407E-A947-70E740481C1C}">
                <a14:useLocalDpi xmlns:a14="http://schemas.microsoft.com/office/drawing/2010/main" val="0"/>
              </a:ext>
            </a:extLst>
          </a:blip>
          <a:srcRect r="78058"/>
          <a:stretch>
            <a:fillRect/>
          </a:stretch>
        </p:blipFill>
        <p:spPr bwMode="auto">
          <a:xfrm>
            <a:off x="4763" y="4762"/>
            <a:ext cx="1233022" cy="1192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830407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idx="4294967295"/>
          </p:nvPr>
        </p:nvSpPr>
        <p:spPr>
          <a:xfrm>
            <a:off x="2919095" y="152400"/>
            <a:ext cx="7444105" cy="1143000"/>
          </a:xfrm>
        </p:spPr>
        <p:txBody>
          <a:bodyPr/>
          <a:lstStyle/>
          <a:p>
            <a:pPr marL="319088" indent="-319088">
              <a:buClr>
                <a:srgbClr val="04A8A4"/>
              </a:buClr>
            </a:pPr>
            <a:r>
              <a:rPr lang="uk-UA" sz="2400" b="1" dirty="0">
                <a:solidFill>
                  <a:schemeClr val="tx2"/>
                </a:solidFill>
              </a:rPr>
              <a:t>Розміщення робочих навчальних програм дисциплін </a:t>
            </a:r>
            <a:br>
              <a:rPr lang="uk-UA" sz="2400" b="1" dirty="0">
                <a:solidFill>
                  <a:schemeClr val="tx2"/>
                </a:solidFill>
              </a:rPr>
            </a:br>
            <a:r>
              <a:rPr lang="uk-UA" sz="2400" b="1" dirty="0">
                <a:solidFill>
                  <a:schemeClr val="tx2"/>
                </a:solidFill>
              </a:rPr>
              <a:t>на сайтах кафедр НУБіП України</a:t>
            </a:r>
            <a:endParaRPr lang="ru-RU" sz="2400" b="1" dirty="0">
              <a:solidFill>
                <a:schemeClr val="tx2"/>
              </a:solidFill>
            </a:endParaRPr>
          </a:p>
        </p:txBody>
      </p:sp>
      <p:pic>
        <p:nvPicPr>
          <p:cNvPr id="26626" name="Picture 4"/>
          <p:cNvPicPr>
            <a:picLocks noChangeAspect="1" noChangeArrowheads="1"/>
          </p:cNvPicPr>
          <p:nvPr/>
        </p:nvPicPr>
        <p:blipFill>
          <a:blip r:embed="rId2"/>
          <a:srcRect l="13689" t="35730" r="13197" b="2151"/>
          <a:stretch>
            <a:fillRect/>
          </a:stretch>
        </p:blipFill>
        <p:spPr bwMode="auto">
          <a:xfrm>
            <a:off x="2133600" y="1295400"/>
            <a:ext cx="6400800" cy="4114800"/>
          </a:xfrm>
          <a:prstGeom prst="rect">
            <a:avLst/>
          </a:prstGeom>
          <a:noFill/>
          <a:ln w="9525">
            <a:noFill/>
            <a:miter lim="800000"/>
            <a:headEnd/>
            <a:tailEnd/>
          </a:ln>
        </p:spPr>
      </p:pic>
      <p:pic>
        <p:nvPicPr>
          <p:cNvPr id="26627" name="Picture 4"/>
          <p:cNvPicPr>
            <a:picLocks noChangeAspect="1" noChangeArrowheads="1"/>
          </p:cNvPicPr>
          <p:nvPr/>
        </p:nvPicPr>
        <p:blipFill>
          <a:blip r:embed="rId3"/>
          <a:srcRect l="25000" t="14366" r="1830" b="18201"/>
          <a:stretch>
            <a:fillRect/>
          </a:stretch>
        </p:blipFill>
        <p:spPr bwMode="auto">
          <a:xfrm>
            <a:off x="5562600" y="3086100"/>
            <a:ext cx="5105400" cy="3771900"/>
          </a:xfrm>
          <a:prstGeom prst="rect">
            <a:avLst/>
          </a:prstGeom>
          <a:noFill/>
          <a:ln w="9525">
            <a:noFill/>
            <a:miter lim="800000"/>
            <a:headEnd/>
            <a:tailEnd/>
          </a:ln>
        </p:spPr>
      </p:pic>
      <p:pic>
        <p:nvPicPr>
          <p:cNvPr id="6" name="Picture 2" descr="nubip-logo-gerb"/>
          <p:cNvPicPr>
            <a:picLocks noChangeAspect="1" noChangeArrowheads="1"/>
          </p:cNvPicPr>
          <p:nvPr/>
        </p:nvPicPr>
        <p:blipFill>
          <a:blip r:embed="rId4">
            <a:extLst>
              <a:ext uri="{28A0092B-C50C-407E-A947-70E740481C1C}">
                <a14:useLocalDpi xmlns:a14="http://schemas.microsoft.com/office/drawing/2010/main" val="0"/>
              </a:ext>
            </a:extLst>
          </a:blip>
          <a:srcRect r="78058"/>
          <a:stretch>
            <a:fillRect/>
          </a:stretch>
        </p:blipFill>
        <p:spPr bwMode="auto">
          <a:xfrm>
            <a:off x="4763" y="4762"/>
            <a:ext cx="1233022" cy="1192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818856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062231"/>
          </a:xfrm>
        </p:spPr>
        <p:txBody>
          <a:bodyPr>
            <a:noAutofit/>
          </a:bodyPr>
          <a:lstStyle/>
          <a:p>
            <a:pPr algn="ctr"/>
            <a:r>
              <a:rPr lang="uk-UA" sz="2800" b="1" dirty="0" smtClean="0">
                <a:solidFill>
                  <a:srgbClr val="0070C0"/>
                </a:solidFill>
                <a:latin typeface="Arial" panose="020B0604020202020204" pitchFamily="34" charset="0"/>
                <a:cs typeface="Arial" panose="020B0604020202020204" pitchFamily="34" charset="0"/>
              </a:rPr>
              <a:t>Пункт </a:t>
            </a:r>
            <a:r>
              <a:rPr lang="uk-UA" sz="2800" b="1" dirty="0">
                <a:solidFill>
                  <a:srgbClr val="0070C0"/>
                </a:solidFill>
                <a:latin typeface="Arial" panose="020B0604020202020204" pitchFamily="34" charset="0"/>
                <a:cs typeface="Arial" panose="020B0604020202020204" pitchFamily="34" charset="0"/>
              </a:rPr>
              <a:t>17 частини першої статті 1 із змінами, </a:t>
            </a:r>
            <a:r>
              <a:rPr lang="uk-UA" sz="2800" b="1" dirty="0" smtClean="0">
                <a:solidFill>
                  <a:srgbClr val="0070C0"/>
                </a:solidFill>
                <a:latin typeface="Arial" panose="020B0604020202020204" pitchFamily="34" charset="0"/>
                <a:cs typeface="Arial" panose="020B0604020202020204" pitchFamily="34" charset="0"/>
              </a:rPr>
              <a:t>внесеними</a:t>
            </a:r>
            <a:r>
              <a:rPr lang="uk-UA" sz="2800" b="1" dirty="0">
                <a:solidFill>
                  <a:srgbClr val="0070C0"/>
                </a:solidFill>
                <a:latin typeface="Arial" panose="020B0604020202020204" pitchFamily="34" charset="0"/>
                <a:cs typeface="Arial" panose="020B0604020202020204" pitchFamily="34" charset="0"/>
              </a:rPr>
              <a:t> згідно із Законом України від 05.09.2017 р. </a:t>
            </a:r>
            <a:r>
              <a:rPr lang="uk-UA" sz="2800" b="1" dirty="0" smtClean="0">
                <a:solidFill>
                  <a:srgbClr val="0070C0"/>
                </a:solidFill>
                <a:latin typeface="Arial" panose="020B0604020202020204" pitchFamily="34" charset="0"/>
                <a:cs typeface="Arial" panose="020B0604020202020204" pitchFamily="34" charset="0"/>
              </a:rPr>
              <a:t/>
            </a:r>
            <a:br>
              <a:rPr lang="uk-UA" sz="2800" b="1" dirty="0" smtClean="0">
                <a:solidFill>
                  <a:srgbClr val="0070C0"/>
                </a:solidFill>
                <a:latin typeface="Arial" panose="020B0604020202020204" pitchFamily="34" charset="0"/>
                <a:cs typeface="Arial" panose="020B0604020202020204" pitchFamily="34" charset="0"/>
              </a:rPr>
            </a:br>
            <a:r>
              <a:rPr lang="uk-UA" sz="2800" b="1" dirty="0" smtClean="0">
                <a:solidFill>
                  <a:srgbClr val="0070C0"/>
                </a:solidFill>
                <a:latin typeface="Arial" panose="020B0604020202020204" pitchFamily="34" charset="0"/>
                <a:cs typeface="Arial" panose="020B0604020202020204" pitchFamily="34" charset="0"/>
              </a:rPr>
              <a:t>N </a:t>
            </a:r>
            <a:r>
              <a:rPr lang="uk-UA" sz="2800" b="1" dirty="0">
                <a:solidFill>
                  <a:srgbClr val="0070C0"/>
                </a:solidFill>
                <a:latin typeface="Arial" panose="020B0604020202020204" pitchFamily="34" charset="0"/>
                <a:cs typeface="Arial" panose="020B0604020202020204" pitchFamily="34" charset="0"/>
              </a:rPr>
              <a:t>2145-VIII</a:t>
            </a:r>
          </a:p>
        </p:txBody>
      </p:sp>
      <p:graphicFrame>
        <p:nvGraphicFramePr>
          <p:cNvPr id="4" name="Місце для вмісту 3"/>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2" descr="nubip-logo-gerb"/>
          <p:cNvPicPr>
            <a:picLocks noChangeAspect="1" noChangeArrowheads="1"/>
          </p:cNvPicPr>
          <p:nvPr/>
        </p:nvPicPr>
        <p:blipFill>
          <a:blip r:embed="rId7">
            <a:extLst>
              <a:ext uri="{28A0092B-C50C-407E-A947-70E740481C1C}">
                <a14:useLocalDpi xmlns:a14="http://schemas.microsoft.com/office/drawing/2010/main" val="0"/>
              </a:ext>
            </a:extLst>
          </a:blip>
          <a:srcRect r="78058"/>
          <a:stretch>
            <a:fillRect/>
          </a:stretch>
        </p:blipFill>
        <p:spPr bwMode="auto">
          <a:xfrm>
            <a:off x="4763" y="4763"/>
            <a:ext cx="1162050"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54273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p:cNvSpPr>
          <p:nvPr>
            <p:ph type="title" idx="4294967295"/>
          </p:nvPr>
        </p:nvSpPr>
        <p:spPr>
          <a:xfrm>
            <a:off x="838200" y="365125"/>
            <a:ext cx="10515600" cy="749997"/>
          </a:xfrm>
        </p:spPr>
        <p:txBody>
          <a:bodyPr>
            <a:normAutofit/>
          </a:bodyPr>
          <a:lstStyle/>
          <a:p>
            <a:pPr algn="ctr"/>
            <a:r>
              <a:rPr lang="uk-UA" sz="3200" b="1" dirty="0" smtClean="0">
                <a:solidFill>
                  <a:srgbClr val="0070C0"/>
                </a:solidFill>
              </a:rPr>
              <a:t>Електронна бібліотека НУБіП України</a:t>
            </a:r>
            <a:endParaRPr lang="en-US" sz="3200" b="1" dirty="0" smtClean="0">
              <a:solidFill>
                <a:srgbClr val="0070C0"/>
              </a:solidFill>
            </a:endParaRPr>
          </a:p>
        </p:txBody>
      </p:sp>
      <p:pic>
        <p:nvPicPr>
          <p:cNvPr id="2" name="Рисунок 1"/>
          <p:cNvPicPr>
            <a:picLocks noChangeAspect="1"/>
          </p:cNvPicPr>
          <p:nvPr/>
        </p:nvPicPr>
        <p:blipFill rotWithShape="1">
          <a:blip r:embed="rId3"/>
          <a:srcRect l="19147" t="10130" r="20775" b="8134"/>
          <a:stretch/>
        </p:blipFill>
        <p:spPr>
          <a:xfrm>
            <a:off x="838201" y="1015612"/>
            <a:ext cx="10078844" cy="5418642"/>
          </a:xfrm>
          <a:prstGeom prst="rect">
            <a:avLst/>
          </a:prstGeom>
        </p:spPr>
      </p:pic>
    </p:spTree>
    <p:extLst>
      <p:ext uri="{BB962C8B-B14F-4D97-AF65-F5344CB8AC3E}">
        <p14:creationId xmlns:p14="http://schemas.microsoft.com/office/powerpoint/2010/main" val="24690442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idx="4294967295"/>
          </p:nvPr>
        </p:nvSpPr>
        <p:spPr>
          <a:xfrm>
            <a:off x="1524000" y="252761"/>
            <a:ext cx="8991600" cy="1600200"/>
          </a:xfrm>
        </p:spPr>
        <p:txBody>
          <a:bodyPr anchor="b"/>
          <a:lstStyle/>
          <a:p>
            <a:pPr algn="ctr" eaLnBrk="1" hangingPunct="1"/>
            <a:r>
              <a:rPr lang="en-US" sz="2900" b="1" dirty="0" smtClean="0">
                <a:solidFill>
                  <a:srgbClr val="0070C0"/>
                </a:solidFill>
              </a:rPr>
              <a:t>C</a:t>
            </a:r>
            <a:r>
              <a:rPr lang="uk-UA" sz="2900" b="1" dirty="0" err="1" smtClean="0">
                <a:solidFill>
                  <a:srgbClr val="0070C0"/>
                </a:solidFill>
              </a:rPr>
              <a:t>истема</a:t>
            </a:r>
            <a:r>
              <a:rPr lang="uk-UA" sz="2900" b="1" dirty="0" smtClean="0">
                <a:solidFill>
                  <a:srgbClr val="0070C0"/>
                </a:solidFill>
              </a:rPr>
              <a:t> </a:t>
            </a:r>
            <a:r>
              <a:rPr lang="uk-UA" sz="2900" b="1" dirty="0">
                <a:solidFill>
                  <a:srgbClr val="0070C0"/>
                </a:solidFill>
              </a:rPr>
              <a:t>забезпечення розробки наповнення та використання навчально-методичного забезпечення дисциплін</a:t>
            </a:r>
          </a:p>
        </p:txBody>
      </p:sp>
      <p:sp>
        <p:nvSpPr>
          <p:cNvPr id="30722" name="Rectangle 3"/>
          <p:cNvSpPr>
            <a:spLocks noGrp="1" noChangeArrowheads="1"/>
          </p:cNvSpPr>
          <p:nvPr>
            <p:ph type="body" idx="4294967295"/>
          </p:nvPr>
        </p:nvSpPr>
        <p:spPr>
          <a:xfrm>
            <a:off x="970156" y="1852961"/>
            <a:ext cx="10203366" cy="4267200"/>
          </a:xfrm>
        </p:spPr>
        <p:txBody>
          <a:bodyPr/>
          <a:lstStyle/>
          <a:p>
            <a:pPr eaLnBrk="1" hangingPunct="1">
              <a:lnSpc>
                <a:spcPct val="90000"/>
              </a:lnSpc>
              <a:buFont typeface="Georgia" pitchFamily="18" charset="0"/>
              <a:buNone/>
            </a:pPr>
            <a:r>
              <a:rPr lang="uk-UA" dirty="0" smtClean="0"/>
              <a:t>Надає можливості учасникам освітнього процесу вести розробку, наповнення та використання навчальних матеріалів. </a:t>
            </a:r>
          </a:p>
          <a:p>
            <a:pPr eaLnBrk="1" hangingPunct="1">
              <a:lnSpc>
                <a:spcPct val="90000"/>
              </a:lnSpc>
              <a:buFont typeface="Georgia" pitchFamily="18" charset="0"/>
              <a:buNone/>
            </a:pPr>
            <a:endParaRPr lang="uk-UA" dirty="0" smtClean="0"/>
          </a:p>
          <a:p>
            <a:pPr eaLnBrk="1" hangingPunct="1">
              <a:lnSpc>
                <a:spcPct val="90000"/>
              </a:lnSpc>
              <a:buFont typeface="Georgia" pitchFamily="18" charset="0"/>
              <a:buNone/>
            </a:pPr>
            <a:r>
              <a:rPr lang="uk-UA" dirty="0" smtClean="0"/>
              <a:t>Складається з частин: </a:t>
            </a:r>
          </a:p>
          <a:p>
            <a:pPr eaLnBrk="1" hangingPunct="1">
              <a:lnSpc>
                <a:spcPct val="90000"/>
              </a:lnSpc>
            </a:pPr>
            <a:r>
              <a:rPr lang="uk-UA" b="1" dirty="0" smtClean="0"/>
              <a:t>платформа </a:t>
            </a:r>
            <a:r>
              <a:rPr lang="uk-UA" b="1" dirty="0" err="1" smtClean="0"/>
              <a:t>Моо</a:t>
            </a:r>
            <a:r>
              <a:rPr lang="en-US" b="1" dirty="0" smtClean="0"/>
              <a:t>dl</a:t>
            </a:r>
            <a:r>
              <a:rPr lang="uk-UA" b="1" dirty="0" smtClean="0"/>
              <a:t>е</a:t>
            </a:r>
            <a:r>
              <a:rPr lang="uk-UA" dirty="0" smtClean="0"/>
              <a:t> </a:t>
            </a:r>
            <a:r>
              <a:rPr lang="ru-RU" dirty="0" smtClean="0"/>
              <a:t>http://moodle.nauu.kiev.ua/ ; </a:t>
            </a:r>
          </a:p>
          <a:p>
            <a:pPr eaLnBrk="1" hangingPunct="1">
              <a:lnSpc>
                <a:spcPct val="90000"/>
              </a:lnSpc>
            </a:pPr>
            <a:r>
              <a:rPr lang="ru-RU" dirty="0" smtClean="0"/>
              <a:t>http://elearn.nubip.edu.ua/</a:t>
            </a:r>
            <a:endParaRPr lang="uk-UA" dirty="0" smtClean="0"/>
          </a:p>
          <a:p>
            <a:pPr eaLnBrk="1" hangingPunct="1">
              <a:lnSpc>
                <a:spcPct val="90000"/>
              </a:lnSpc>
            </a:pPr>
            <a:endParaRPr lang="uk-UA" dirty="0" smtClean="0"/>
          </a:p>
        </p:txBody>
      </p:sp>
      <p:pic>
        <p:nvPicPr>
          <p:cNvPr id="5" name="Picture 2" descr="nubip-logo-gerb"/>
          <p:cNvPicPr>
            <a:picLocks noChangeAspect="1" noChangeArrowheads="1"/>
          </p:cNvPicPr>
          <p:nvPr/>
        </p:nvPicPr>
        <p:blipFill>
          <a:blip r:embed="rId2">
            <a:extLst>
              <a:ext uri="{28A0092B-C50C-407E-A947-70E740481C1C}">
                <a14:useLocalDpi xmlns:a14="http://schemas.microsoft.com/office/drawing/2010/main" val="0"/>
              </a:ext>
            </a:extLst>
          </a:blip>
          <a:srcRect r="78058"/>
          <a:stretch>
            <a:fillRect/>
          </a:stretch>
        </p:blipFill>
        <p:spPr bwMode="auto">
          <a:xfrm>
            <a:off x="4763" y="4762"/>
            <a:ext cx="1233022" cy="1192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90654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p:cNvSpPr>
          <p:nvPr>
            <p:ph type="title"/>
          </p:nvPr>
        </p:nvSpPr>
        <p:spPr>
          <a:xfrm>
            <a:off x="2590800" y="224767"/>
            <a:ext cx="7848600" cy="881062"/>
          </a:xfrm>
        </p:spPr>
        <p:txBody>
          <a:bodyPr/>
          <a:lstStyle/>
          <a:p>
            <a:r>
              <a:rPr lang="uk-UA" sz="2800" b="1" dirty="0">
                <a:solidFill>
                  <a:srgbClr val="0070C0"/>
                </a:solidFill>
                <a:ea typeface="Antiqua"/>
                <a:cs typeface="Antiqua"/>
              </a:rPr>
              <a:t>Наявність електронного ресурсу закладу освіти</a:t>
            </a:r>
            <a:endParaRPr lang="ru-RU" sz="2800" b="1" dirty="0">
              <a:solidFill>
                <a:srgbClr val="0070C0"/>
              </a:solidFill>
              <a:ea typeface="Antiqua"/>
              <a:cs typeface="Antiqua"/>
            </a:endParaRPr>
          </a:p>
        </p:txBody>
      </p:sp>
      <p:pic>
        <p:nvPicPr>
          <p:cNvPr id="54276" name="Picture 4"/>
          <p:cNvPicPr>
            <a:picLocks noChangeAspect="1" noChangeArrowheads="1"/>
          </p:cNvPicPr>
          <p:nvPr/>
        </p:nvPicPr>
        <p:blipFill>
          <a:blip r:embed="rId2"/>
          <a:srcRect/>
          <a:stretch>
            <a:fillRect/>
          </a:stretch>
        </p:blipFill>
        <p:spPr bwMode="auto">
          <a:xfrm>
            <a:off x="936703" y="1105829"/>
            <a:ext cx="10225668" cy="5562600"/>
          </a:xfrm>
          <a:prstGeom prst="rect">
            <a:avLst/>
          </a:prstGeom>
          <a:noFill/>
          <a:ln w="9525">
            <a:noFill/>
            <a:miter lim="800000"/>
            <a:headEnd/>
            <a:tailEnd/>
          </a:ln>
          <a:effectLst/>
        </p:spPr>
      </p:pic>
      <p:pic>
        <p:nvPicPr>
          <p:cNvPr id="6" name="Picture 2" descr="nubip-logo-gerb"/>
          <p:cNvPicPr>
            <a:picLocks noChangeAspect="1" noChangeArrowheads="1"/>
          </p:cNvPicPr>
          <p:nvPr/>
        </p:nvPicPr>
        <p:blipFill>
          <a:blip r:embed="rId3">
            <a:extLst>
              <a:ext uri="{28A0092B-C50C-407E-A947-70E740481C1C}">
                <a14:useLocalDpi xmlns:a14="http://schemas.microsoft.com/office/drawing/2010/main" val="0"/>
              </a:ext>
            </a:extLst>
          </a:blip>
          <a:srcRect r="78058"/>
          <a:stretch>
            <a:fillRect/>
          </a:stretch>
        </p:blipFill>
        <p:spPr bwMode="auto">
          <a:xfrm>
            <a:off x="4763" y="4762"/>
            <a:ext cx="1233022" cy="1192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619774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p:cNvSpPr>
          <p:nvPr>
            <p:ph type="title"/>
          </p:nvPr>
        </p:nvSpPr>
        <p:spPr>
          <a:xfrm>
            <a:off x="2514600" y="170871"/>
            <a:ext cx="7696200" cy="565110"/>
          </a:xfrm>
        </p:spPr>
        <p:txBody>
          <a:bodyPr/>
          <a:lstStyle/>
          <a:p>
            <a:r>
              <a:rPr lang="uk-UA" sz="2800" b="1" dirty="0">
                <a:solidFill>
                  <a:srgbClr val="0070C0"/>
                </a:solidFill>
              </a:rPr>
              <a:t>Навчально-інформаційний портал НУБіП України</a:t>
            </a:r>
            <a:endParaRPr lang="ru-RU" sz="2800" b="1" dirty="0">
              <a:solidFill>
                <a:srgbClr val="0070C0"/>
              </a:solidFill>
            </a:endParaRPr>
          </a:p>
        </p:txBody>
      </p:sp>
      <p:pic>
        <p:nvPicPr>
          <p:cNvPr id="57348" name="Picture 4"/>
          <p:cNvPicPr>
            <a:picLocks noChangeAspect="1" noChangeArrowheads="1"/>
          </p:cNvPicPr>
          <p:nvPr/>
        </p:nvPicPr>
        <p:blipFill>
          <a:blip r:embed="rId2"/>
          <a:srcRect/>
          <a:stretch>
            <a:fillRect/>
          </a:stretch>
        </p:blipFill>
        <p:spPr bwMode="auto">
          <a:xfrm>
            <a:off x="1393901" y="899532"/>
            <a:ext cx="9757317" cy="5668536"/>
          </a:xfrm>
          <a:prstGeom prst="rect">
            <a:avLst/>
          </a:prstGeom>
          <a:noFill/>
          <a:ln w="9525">
            <a:noFill/>
            <a:miter lim="800000"/>
            <a:headEnd/>
            <a:tailEnd/>
          </a:ln>
          <a:effectLst/>
        </p:spPr>
      </p:pic>
      <p:pic>
        <p:nvPicPr>
          <p:cNvPr id="6" name="Picture 2" descr="nubip-logo-gerb"/>
          <p:cNvPicPr>
            <a:picLocks noChangeAspect="1" noChangeArrowheads="1"/>
          </p:cNvPicPr>
          <p:nvPr/>
        </p:nvPicPr>
        <p:blipFill>
          <a:blip r:embed="rId3">
            <a:extLst>
              <a:ext uri="{28A0092B-C50C-407E-A947-70E740481C1C}">
                <a14:useLocalDpi xmlns:a14="http://schemas.microsoft.com/office/drawing/2010/main" val="0"/>
              </a:ext>
            </a:extLst>
          </a:blip>
          <a:srcRect r="78058"/>
          <a:stretch>
            <a:fillRect/>
          </a:stretch>
        </p:blipFill>
        <p:spPr bwMode="auto">
          <a:xfrm>
            <a:off x="4763" y="4762"/>
            <a:ext cx="1233022" cy="1192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97539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6"/>
          <p:cNvSpPr>
            <a:spLocks noChangeArrowheads="1"/>
          </p:cNvSpPr>
          <p:nvPr/>
        </p:nvSpPr>
        <p:spPr bwMode="auto">
          <a:xfrm>
            <a:off x="1524000" y="0"/>
            <a:ext cx="9144000" cy="6858000"/>
          </a:xfrm>
          <a:prstGeom prst="rect">
            <a:avLst/>
          </a:prstGeom>
          <a:solidFill>
            <a:schemeClr val="bg1"/>
          </a:solidFill>
          <a:ln w="9525">
            <a:solidFill>
              <a:schemeClr val="tx1"/>
            </a:solidFill>
            <a:miter lim="800000"/>
            <a:headEnd/>
            <a:tailEnd/>
          </a:ln>
        </p:spPr>
        <p:txBody>
          <a:bodyPr wrap="none" anchor="ctr"/>
          <a:lstStyle/>
          <a:p>
            <a:endParaRPr lang="en-US"/>
          </a:p>
        </p:txBody>
      </p:sp>
      <p:pic>
        <p:nvPicPr>
          <p:cNvPr id="37890" name="Picture 5"/>
          <p:cNvPicPr>
            <a:picLocks noChangeAspect="1" noChangeArrowheads="1"/>
          </p:cNvPicPr>
          <p:nvPr/>
        </p:nvPicPr>
        <p:blipFill>
          <a:blip r:embed="rId2"/>
          <a:srcRect l="31876" t="12500" r="16875" b="10938"/>
          <a:stretch>
            <a:fillRect/>
          </a:stretch>
        </p:blipFill>
        <p:spPr bwMode="auto">
          <a:xfrm>
            <a:off x="2057400" y="0"/>
            <a:ext cx="8229600" cy="6858000"/>
          </a:xfrm>
          <a:prstGeom prst="rect">
            <a:avLst/>
          </a:prstGeom>
          <a:noFill/>
          <a:ln w="9525">
            <a:noFill/>
            <a:miter lim="800000"/>
            <a:headEnd/>
            <a:tailEnd/>
          </a:ln>
        </p:spPr>
      </p:pic>
      <p:pic>
        <p:nvPicPr>
          <p:cNvPr id="5" name="Picture 2" descr="nubip-logo-gerb"/>
          <p:cNvPicPr>
            <a:picLocks noChangeAspect="1" noChangeArrowheads="1"/>
          </p:cNvPicPr>
          <p:nvPr/>
        </p:nvPicPr>
        <p:blipFill>
          <a:blip r:embed="rId3">
            <a:extLst>
              <a:ext uri="{28A0092B-C50C-407E-A947-70E740481C1C}">
                <a14:useLocalDpi xmlns:a14="http://schemas.microsoft.com/office/drawing/2010/main" val="0"/>
              </a:ext>
            </a:extLst>
          </a:blip>
          <a:srcRect r="78058"/>
          <a:stretch>
            <a:fillRect/>
          </a:stretch>
        </p:blipFill>
        <p:spPr bwMode="auto">
          <a:xfrm>
            <a:off x="4763" y="4762"/>
            <a:ext cx="1233022" cy="1192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8714341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10515600" cy="832232"/>
          </a:xfrm>
        </p:spPr>
        <p:txBody>
          <a:bodyPr>
            <a:normAutofit fontScale="90000"/>
          </a:bodyPr>
          <a:lstStyle/>
          <a:p>
            <a:pPr algn="ctr"/>
            <a:r>
              <a:rPr lang="uk-UA" sz="3600" b="1" dirty="0">
                <a:solidFill>
                  <a:srgbClr val="0070C0"/>
                </a:solidFill>
              </a:rPr>
              <a:t>Про проведення зрізу </a:t>
            </a:r>
            <a:r>
              <a:rPr lang="uk-UA" sz="3600" b="1" dirty="0" smtClean="0">
                <a:solidFill>
                  <a:srgbClr val="0070C0"/>
                </a:solidFill>
              </a:rPr>
              <a:t>знань</a:t>
            </a:r>
            <a:br>
              <a:rPr lang="uk-UA" sz="3600" b="1" dirty="0" smtClean="0">
                <a:solidFill>
                  <a:srgbClr val="0070C0"/>
                </a:solidFill>
              </a:rPr>
            </a:br>
            <a:r>
              <a:rPr lang="uk-UA" sz="3600" b="1" dirty="0" smtClean="0">
                <a:solidFill>
                  <a:srgbClr val="0070C0"/>
                </a:solidFill>
              </a:rPr>
              <a:t>(№ 934 від 28.08.2018 р.)</a:t>
            </a:r>
            <a:endParaRPr lang="uk-UA" sz="3600" dirty="0">
              <a:solidFill>
                <a:srgbClr val="0070C0"/>
              </a:solidFill>
            </a:endParaRPr>
          </a:p>
        </p:txBody>
      </p:sp>
      <p:sp>
        <p:nvSpPr>
          <p:cNvPr id="3" name="Місце для вмісту 2"/>
          <p:cNvSpPr>
            <a:spLocks noGrp="1"/>
          </p:cNvSpPr>
          <p:nvPr>
            <p:ph idx="1"/>
          </p:nvPr>
        </p:nvSpPr>
        <p:spPr/>
        <p:txBody>
          <a:bodyPr>
            <a:normAutofit fontScale="55000" lnSpcReduction="20000"/>
          </a:bodyPr>
          <a:lstStyle/>
          <a:p>
            <a:endParaRPr lang="uk-UA" dirty="0"/>
          </a:p>
          <a:p>
            <a:pPr marL="0" indent="0">
              <a:buNone/>
            </a:pPr>
            <a:r>
              <a:rPr lang="uk-UA" dirty="0"/>
              <a:t>Для визначення рівня знань студентів першого курсу </a:t>
            </a:r>
            <a:r>
              <a:rPr lang="uk-UA" dirty="0" err="1"/>
              <a:t>бакалаврату</a:t>
            </a:r>
            <a:r>
              <a:rPr lang="uk-UA" dirty="0"/>
              <a:t> з профільних предметів (математика, фізика, хімія, біологія) з метою забезпечення належної якості організації освітнього процесу</a:t>
            </a:r>
          </a:p>
          <a:p>
            <a:pPr marL="0" indent="0">
              <a:buNone/>
            </a:pPr>
            <a:endParaRPr lang="uk-UA" dirty="0"/>
          </a:p>
          <a:p>
            <a:pPr marL="0" indent="0" algn="ctr">
              <a:buNone/>
            </a:pPr>
            <a:r>
              <a:rPr lang="uk-UA" b="1" dirty="0"/>
              <a:t>НАКАЗУЮ:</a:t>
            </a:r>
            <a:endParaRPr lang="uk-UA" dirty="0"/>
          </a:p>
          <a:p>
            <a:pPr marL="0" indent="0">
              <a:buNone/>
            </a:pPr>
            <a:r>
              <a:rPr lang="uk-UA" dirty="0"/>
              <a:t>1. Деканам факультетів Діброві А.Д., </a:t>
            </a:r>
            <a:r>
              <a:rPr lang="uk-UA" dirty="0" err="1"/>
              <a:t>Тонхій</a:t>
            </a:r>
            <a:r>
              <a:rPr lang="uk-UA" dirty="0"/>
              <a:t> О.Л., </a:t>
            </a:r>
            <a:r>
              <a:rPr lang="uk-UA" dirty="0" err="1"/>
              <a:t>Цвіліховському</a:t>
            </a:r>
            <a:r>
              <a:rPr lang="uk-UA" dirty="0"/>
              <a:t> М.І., Кондратюку В.М. та директору ННІ </a:t>
            </a:r>
            <a:r>
              <a:rPr lang="uk-UA" dirty="0" err="1"/>
              <a:t>Козирському</a:t>
            </a:r>
            <a:r>
              <a:rPr lang="uk-UA" dirty="0"/>
              <a:t> В.В. спільно із завідувачами кафедр:</a:t>
            </a:r>
          </a:p>
          <a:p>
            <a:pPr marL="0" indent="0">
              <a:buNone/>
            </a:pPr>
            <a:r>
              <a:rPr lang="uk-UA" dirty="0"/>
              <a:t>– у період з 3 по 14 вересня 2018 року забезпечити проведення у студентів першого курсу університету зрізу знань з профільних предметів (математика, фізика, хімія, біологія);  </a:t>
            </a:r>
          </a:p>
          <a:p>
            <a:pPr marL="0" indent="0">
              <a:buNone/>
            </a:pPr>
            <a:r>
              <a:rPr lang="uk-UA" dirty="0"/>
              <a:t>– за результатами зрізу знань визначити потребу в проведенні курсів з математики, фізики, хімії, біології;</a:t>
            </a:r>
          </a:p>
          <a:p>
            <a:pPr marL="0" indent="0">
              <a:buNone/>
            </a:pPr>
            <a:r>
              <a:rPr lang="uk-UA" dirty="0"/>
              <a:t>– забезпечити, за необхідності, з 17 вересня 2018 року проведення безкоштовних курсів для студентів першого курсу університету з математики, фізики, хімії, біології тривалістю 20 аудиторних годин (4 години в тиждень).</a:t>
            </a:r>
          </a:p>
          <a:p>
            <a:pPr marL="0" indent="0">
              <a:buNone/>
            </a:pPr>
            <a:r>
              <a:rPr lang="uk-UA" dirty="0"/>
              <a:t>2. Начальнику планово-фінансового відділу </a:t>
            </a:r>
            <a:r>
              <a:rPr lang="uk-UA" dirty="0" err="1"/>
              <a:t>Броніну</a:t>
            </a:r>
            <a:r>
              <a:rPr lang="uk-UA" dirty="0"/>
              <a:t> О.В. передбачити в кошторисі університету кошти за рахунок спеціального фонду бюджету для оплати викладачам, які будуть проводити заняття.</a:t>
            </a:r>
          </a:p>
          <a:p>
            <a:pPr marL="0" indent="0">
              <a:buNone/>
            </a:pPr>
            <a:r>
              <a:rPr lang="uk-UA" dirty="0"/>
              <a:t>3. Контроль за виконанням цього наказу покласти на проректора з навчальної на виховної роботи Квашу С.М.</a:t>
            </a:r>
          </a:p>
          <a:p>
            <a:pPr marL="0" indent="0">
              <a:buNone/>
            </a:pPr>
            <a:r>
              <a:rPr lang="uk-UA" dirty="0"/>
              <a:t> </a:t>
            </a:r>
          </a:p>
          <a:p>
            <a:pPr marL="0" indent="0">
              <a:buNone/>
            </a:pPr>
            <a:r>
              <a:rPr lang="uk-UA" b="1" dirty="0"/>
              <a:t>Ректор                                         		 			С. Ніколаєнко</a:t>
            </a:r>
            <a:endParaRPr lang="uk-UA" dirty="0"/>
          </a:p>
          <a:p>
            <a:endParaRPr lang="uk-UA" dirty="0"/>
          </a:p>
        </p:txBody>
      </p:sp>
      <p:pic>
        <p:nvPicPr>
          <p:cNvPr id="4" name="Picture 2" descr="nubip-logo-gerb"/>
          <p:cNvPicPr>
            <a:picLocks noChangeAspect="1" noChangeArrowheads="1"/>
          </p:cNvPicPr>
          <p:nvPr/>
        </p:nvPicPr>
        <p:blipFill>
          <a:blip r:embed="rId2">
            <a:extLst>
              <a:ext uri="{28A0092B-C50C-407E-A947-70E740481C1C}">
                <a14:useLocalDpi xmlns:a14="http://schemas.microsoft.com/office/drawing/2010/main" val="0"/>
              </a:ext>
            </a:extLst>
          </a:blip>
          <a:srcRect r="78058"/>
          <a:stretch>
            <a:fillRect/>
          </a:stretch>
        </p:blipFill>
        <p:spPr bwMode="auto">
          <a:xfrm>
            <a:off x="4763" y="4762"/>
            <a:ext cx="1233022" cy="1192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009249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41" name="Picture 4" descr="planshet"/>
          <p:cNvPicPr>
            <a:picLocks noChangeAspect="1" noChangeArrowheads="1"/>
          </p:cNvPicPr>
          <p:nvPr/>
        </p:nvPicPr>
        <p:blipFill>
          <a:blip r:embed="rId2"/>
          <a:srcRect/>
          <a:stretch>
            <a:fillRect/>
          </a:stretch>
        </p:blipFill>
        <p:spPr bwMode="auto">
          <a:xfrm>
            <a:off x="6248400" y="3733800"/>
            <a:ext cx="4419600" cy="2484438"/>
          </a:xfrm>
          <a:prstGeom prst="rect">
            <a:avLst/>
          </a:prstGeom>
          <a:noFill/>
          <a:ln w="9525">
            <a:noFill/>
            <a:miter lim="800000"/>
            <a:headEnd/>
            <a:tailEnd/>
          </a:ln>
        </p:spPr>
      </p:pic>
      <p:sp>
        <p:nvSpPr>
          <p:cNvPr id="65540" name="Rectangle 4"/>
          <p:cNvSpPr>
            <a:spLocks/>
          </p:cNvSpPr>
          <p:nvPr/>
        </p:nvSpPr>
        <p:spPr bwMode="auto">
          <a:xfrm>
            <a:off x="1752600" y="3124201"/>
            <a:ext cx="8686800" cy="881063"/>
          </a:xfrm>
          <a:prstGeom prst="rect">
            <a:avLst/>
          </a:prstGeom>
          <a:noFill/>
          <a:ln w="9525">
            <a:noFill/>
            <a:miter lim="800000"/>
            <a:headEnd/>
            <a:tailEnd/>
          </a:ln>
        </p:spPr>
        <p:txBody>
          <a:bodyPr anchor="ctr"/>
          <a:lstStyle/>
          <a:p>
            <a:pPr algn="ctr" eaLnBrk="0" hangingPunct="0"/>
            <a:r>
              <a:rPr lang="uk-UA" sz="4000" b="1" dirty="0">
                <a:solidFill>
                  <a:srgbClr val="0070C0"/>
                </a:solidFill>
                <a:latin typeface="Candara" pitchFamily="34" charset="0"/>
                <a:ea typeface="Antiqua"/>
                <a:cs typeface="Antiqua"/>
              </a:rPr>
              <a:t>Дякую за увагу!</a:t>
            </a:r>
            <a:endParaRPr lang="ru-RU" sz="4000" b="1" dirty="0">
              <a:solidFill>
                <a:srgbClr val="0070C0"/>
              </a:solidFill>
              <a:latin typeface="Candara" pitchFamily="34" charset="0"/>
              <a:ea typeface="Antiqua"/>
              <a:cs typeface="Antiqua"/>
            </a:endParaRPr>
          </a:p>
        </p:txBody>
      </p:sp>
      <p:pic>
        <p:nvPicPr>
          <p:cNvPr id="5" name="Picture 2" descr="nubip-logo-gerb"/>
          <p:cNvPicPr>
            <a:picLocks noChangeAspect="1" noChangeArrowheads="1"/>
          </p:cNvPicPr>
          <p:nvPr/>
        </p:nvPicPr>
        <p:blipFill>
          <a:blip r:embed="rId3">
            <a:extLst>
              <a:ext uri="{28A0092B-C50C-407E-A947-70E740481C1C}">
                <a14:useLocalDpi xmlns:a14="http://schemas.microsoft.com/office/drawing/2010/main" val="0"/>
              </a:ext>
            </a:extLst>
          </a:blip>
          <a:srcRect r="78058"/>
          <a:stretch>
            <a:fillRect/>
          </a:stretch>
        </p:blipFill>
        <p:spPr bwMode="auto">
          <a:xfrm>
            <a:off x="4882637" y="777040"/>
            <a:ext cx="2426726" cy="2347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17174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83834" y="562425"/>
            <a:ext cx="9344722" cy="646771"/>
          </a:xfrm>
        </p:spPr>
        <p:txBody>
          <a:bodyPr>
            <a:normAutofit/>
          </a:bodyPr>
          <a:lstStyle/>
          <a:p>
            <a:pPr algn="ctr"/>
            <a:r>
              <a:rPr lang="uk-UA" sz="3600" b="1" dirty="0" smtClean="0">
                <a:solidFill>
                  <a:srgbClr val="0070C0"/>
                </a:solidFill>
                <a:latin typeface="Arial" panose="020B0604020202020204" pitchFamily="34" charset="0"/>
                <a:cs typeface="Arial" panose="020B0604020202020204" pitchFamily="34" charset="0"/>
              </a:rPr>
              <a:t>Складові освітньої програми</a:t>
            </a:r>
            <a:endParaRPr lang="uk-UA" sz="3600" b="1" dirty="0">
              <a:solidFill>
                <a:srgbClr val="0070C0"/>
              </a:solidFill>
              <a:latin typeface="Arial" panose="020B0604020202020204" pitchFamily="34" charset="0"/>
              <a:cs typeface="Arial" panose="020B0604020202020204" pitchFamily="34" charset="0"/>
            </a:endParaRPr>
          </a:p>
        </p:txBody>
      </p:sp>
      <p:graphicFrame>
        <p:nvGraphicFramePr>
          <p:cNvPr id="5" name="Схема 4"/>
          <p:cNvGraphicFramePr/>
          <p:nvPr>
            <p:extLst>
              <p:ext uri="{D42A27DB-BD31-4B8C-83A1-F6EECF244321}">
                <p14:modId xmlns:p14="http://schemas.microsoft.com/office/powerpoint/2010/main" val="1115023504"/>
              </p:ext>
            </p:extLst>
          </p:nvPr>
        </p:nvGraphicFramePr>
        <p:xfrm>
          <a:off x="1215483" y="1483113"/>
          <a:ext cx="10292576" cy="49288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2" descr="nubip-logo-gerb"/>
          <p:cNvPicPr>
            <a:picLocks noChangeAspect="1" noChangeArrowheads="1"/>
          </p:cNvPicPr>
          <p:nvPr/>
        </p:nvPicPr>
        <p:blipFill>
          <a:blip r:embed="rId7">
            <a:extLst>
              <a:ext uri="{28A0092B-C50C-407E-A947-70E740481C1C}">
                <a14:useLocalDpi xmlns:a14="http://schemas.microsoft.com/office/drawing/2010/main" val="0"/>
              </a:ext>
            </a:extLst>
          </a:blip>
          <a:srcRect r="78058"/>
          <a:stretch>
            <a:fillRect/>
          </a:stretch>
        </p:blipFill>
        <p:spPr bwMode="auto">
          <a:xfrm>
            <a:off x="4763" y="4763"/>
            <a:ext cx="1162050"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95537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1034" y="0"/>
            <a:ext cx="8274205" cy="613317"/>
          </a:xfrm>
        </p:spPr>
        <p:txBody>
          <a:bodyPr>
            <a:normAutofit/>
          </a:bodyPr>
          <a:lstStyle/>
          <a:p>
            <a:pPr algn="ctr"/>
            <a:r>
              <a:rPr lang="uk-UA" sz="2800" b="1" dirty="0">
                <a:solidFill>
                  <a:srgbClr val="0070C0"/>
                </a:solidFill>
                <a:latin typeface="Arial" panose="020B0604020202020204" pitchFamily="34" charset="0"/>
                <a:cs typeface="Arial" panose="020B0604020202020204" pitchFamily="34" charset="0"/>
              </a:rPr>
              <a:t>Стаття 5. Рівні та ступені вищої освіти</a:t>
            </a:r>
            <a:endParaRPr lang="uk-UA" sz="2800" dirty="0">
              <a:solidFill>
                <a:srgbClr val="0070C0"/>
              </a:solidFill>
              <a:latin typeface="Arial" panose="020B0604020202020204" pitchFamily="34" charset="0"/>
              <a:cs typeface="Arial" panose="020B0604020202020204" pitchFamily="34" charset="0"/>
            </a:endParaRPr>
          </a:p>
        </p:txBody>
      </p:sp>
      <p:sp>
        <p:nvSpPr>
          <p:cNvPr id="3" name="Місце для вмісту 2"/>
          <p:cNvSpPr>
            <a:spLocks noGrp="1"/>
          </p:cNvSpPr>
          <p:nvPr>
            <p:ph idx="1"/>
          </p:nvPr>
        </p:nvSpPr>
        <p:spPr>
          <a:xfrm>
            <a:off x="838200" y="724829"/>
            <a:ext cx="10515600" cy="5452134"/>
          </a:xfrm>
        </p:spPr>
        <p:txBody>
          <a:bodyPr>
            <a:normAutofit fontScale="70000" lnSpcReduction="20000"/>
          </a:bodyPr>
          <a:lstStyle/>
          <a:p>
            <a:pPr marL="0" indent="0">
              <a:buNone/>
            </a:pPr>
            <a:r>
              <a:rPr lang="uk-UA" b="1" dirty="0"/>
              <a:t>Бакалавр - це освітній ступінь, що здобувається на першому рівні вищої освіти та присуджується закладом вищої освіти у результаті успішного виконання здобувачем вищої освіти </a:t>
            </a:r>
            <a:r>
              <a:rPr lang="uk-UA" b="1" dirty="0">
                <a:solidFill>
                  <a:srgbClr val="FF0000"/>
                </a:solidFill>
              </a:rPr>
              <a:t>освітньо-професійної програми</a:t>
            </a:r>
            <a:r>
              <a:rPr lang="uk-UA" b="1" dirty="0"/>
              <a:t>, обсяг якої становить 180 - 240 кредитів ЄКТС. Обсяг освітньо-професійної програми для здобуття ступеня бакалавра на основі ступеня молодшого бакалавра або молодшого спеціаліста визначається закладом вищої освіти.</a:t>
            </a:r>
          </a:p>
          <a:p>
            <a:pPr marL="0" indent="0" algn="r">
              <a:buNone/>
            </a:pPr>
            <a:r>
              <a:rPr lang="uk-UA" dirty="0"/>
              <a:t>(абзац перший частини четвертої статті 5 із змінами,</a:t>
            </a:r>
            <a:br>
              <a:rPr lang="uk-UA" dirty="0"/>
            </a:br>
            <a:r>
              <a:rPr lang="uk-UA" dirty="0"/>
              <a:t> внесеними згідно із Законом України від 05.09.2017 р. N 2145-VIII)</a:t>
            </a:r>
          </a:p>
          <a:p>
            <a:pPr marL="0" indent="0">
              <a:buNone/>
            </a:pPr>
            <a:r>
              <a:rPr lang="uk-UA" i="1" dirty="0"/>
              <a:t>Особа має право здобувати ступінь бакалавра за умови наявності в неї повної загальної середньої освіти.</a:t>
            </a:r>
          </a:p>
          <a:p>
            <a:pPr marL="0" indent="0">
              <a:buNone/>
            </a:pPr>
            <a:r>
              <a:rPr lang="uk-UA" dirty="0" smtClean="0"/>
              <a:t> </a:t>
            </a:r>
            <a:r>
              <a:rPr lang="uk-UA" b="1" dirty="0"/>
              <a:t>Магістр - це освітній ступінь, що здобувається на другому рівні вищої освіти та присуджується закладом вищої освіти (науковою установою) у результаті успішного виконання здобувачем вищої освіти відповідної </a:t>
            </a:r>
            <a:r>
              <a:rPr lang="uk-UA" b="1" dirty="0">
                <a:solidFill>
                  <a:srgbClr val="FF0000"/>
                </a:solidFill>
              </a:rPr>
              <a:t>освітньої програми</a:t>
            </a:r>
            <a:r>
              <a:rPr lang="uk-UA" b="1" dirty="0"/>
              <a:t>. Ступінь магістра здобувається за </a:t>
            </a:r>
            <a:r>
              <a:rPr lang="uk-UA" b="1" dirty="0">
                <a:solidFill>
                  <a:srgbClr val="FF0000"/>
                </a:solidFill>
              </a:rPr>
              <a:t>освітньо-професійною або за </a:t>
            </a:r>
            <a:r>
              <a:rPr lang="uk-UA" b="1" dirty="0" err="1">
                <a:solidFill>
                  <a:srgbClr val="FF0000"/>
                </a:solidFill>
              </a:rPr>
              <a:t>освітньо</a:t>
            </a:r>
            <a:r>
              <a:rPr lang="uk-UA" b="1" dirty="0">
                <a:solidFill>
                  <a:srgbClr val="FF0000"/>
                </a:solidFill>
              </a:rPr>
              <a:t>-науковою програмою</a:t>
            </a:r>
            <a:r>
              <a:rPr lang="uk-UA" b="1" dirty="0"/>
              <a:t>. Обсяг освітньо-професійної програми підготовки магістра становить 90 - 120 кредитів ЄКТС, обсяг </a:t>
            </a:r>
            <a:r>
              <a:rPr lang="uk-UA" b="1" dirty="0" err="1"/>
              <a:t>освітньо</a:t>
            </a:r>
            <a:r>
              <a:rPr lang="uk-UA" b="1" dirty="0"/>
              <a:t>-наукової програми - 120 кредитів ЄКТС. </a:t>
            </a:r>
            <a:r>
              <a:rPr lang="uk-UA" b="1" dirty="0" err="1"/>
              <a:t>Освітньо</a:t>
            </a:r>
            <a:r>
              <a:rPr lang="uk-UA" b="1" dirty="0"/>
              <a:t>-наукова програма магістра обов'язково включає дослідницьку (наукову) компоненту обсягом не менше 30 відсотків.</a:t>
            </a:r>
          </a:p>
          <a:p>
            <a:pPr marL="0" indent="0" algn="r">
              <a:buNone/>
            </a:pPr>
            <a:r>
              <a:rPr lang="uk-UA" dirty="0"/>
              <a:t>(абзац перший частини п'ятої статті 5 із змінами, внесеними</a:t>
            </a:r>
            <a:br>
              <a:rPr lang="uk-UA" dirty="0"/>
            </a:br>
            <a:r>
              <a:rPr lang="uk-UA" dirty="0"/>
              <a:t> згідно із Законом України від 26.11.2015 р. N 848-VIII)</a:t>
            </a:r>
          </a:p>
          <a:p>
            <a:pPr marL="0" indent="0">
              <a:buNone/>
            </a:pPr>
            <a:r>
              <a:rPr lang="uk-UA" i="1" dirty="0"/>
              <a:t>Особа має право здобувати ступінь магістра за умови наявності в неї ступеня бакалавра.</a:t>
            </a:r>
          </a:p>
          <a:p>
            <a:pPr marL="0" indent="0">
              <a:buNone/>
            </a:pPr>
            <a:endParaRPr lang="uk-UA" dirty="0"/>
          </a:p>
        </p:txBody>
      </p:sp>
      <p:pic>
        <p:nvPicPr>
          <p:cNvPr id="4" name="Picture 2" descr="nubip-logo-gerb"/>
          <p:cNvPicPr>
            <a:picLocks noChangeAspect="1" noChangeArrowheads="1"/>
          </p:cNvPicPr>
          <p:nvPr/>
        </p:nvPicPr>
        <p:blipFill>
          <a:blip r:embed="rId2">
            <a:extLst>
              <a:ext uri="{28A0092B-C50C-407E-A947-70E740481C1C}">
                <a14:useLocalDpi xmlns:a14="http://schemas.microsoft.com/office/drawing/2010/main" val="0"/>
              </a:ext>
            </a:extLst>
          </a:blip>
          <a:srcRect r="78058"/>
          <a:stretch>
            <a:fillRect/>
          </a:stretch>
        </p:blipFill>
        <p:spPr bwMode="auto">
          <a:xfrm>
            <a:off x="4763" y="4763"/>
            <a:ext cx="963530" cy="931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6809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515821"/>
          </a:xfrm>
        </p:spPr>
        <p:txBody>
          <a:bodyPr>
            <a:normAutofit/>
          </a:bodyPr>
          <a:lstStyle/>
          <a:p>
            <a:pPr algn="ctr"/>
            <a:r>
              <a:rPr lang="uk-UA" sz="2800" b="1" dirty="0">
                <a:solidFill>
                  <a:srgbClr val="0070C0"/>
                </a:solidFill>
                <a:latin typeface="Arial" panose="020B0604020202020204" pitchFamily="34" charset="0"/>
                <a:cs typeface="Arial" panose="020B0604020202020204" pitchFamily="34" charset="0"/>
              </a:rPr>
              <a:t>Стаття 25. Акредитація освітньої програми</a:t>
            </a:r>
          </a:p>
        </p:txBody>
      </p:sp>
      <p:sp>
        <p:nvSpPr>
          <p:cNvPr id="3" name="Місце для вмісту 2"/>
          <p:cNvSpPr>
            <a:spLocks noGrp="1"/>
          </p:cNvSpPr>
          <p:nvPr>
            <p:ph idx="1"/>
          </p:nvPr>
        </p:nvSpPr>
        <p:spPr>
          <a:xfrm>
            <a:off x="838200" y="1115122"/>
            <a:ext cx="10515600" cy="5061841"/>
          </a:xfrm>
        </p:spPr>
        <p:txBody>
          <a:bodyPr>
            <a:normAutofit fontScale="77500" lnSpcReduction="20000"/>
          </a:bodyPr>
          <a:lstStyle/>
          <a:p>
            <a:pPr marL="0" indent="0">
              <a:buNone/>
            </a:pPr>
            <a:r>
              <a:rPr lang="uk-UA" dirty="0" smtClean="0"/>
              <a:t>1</a:t>
            </a:r>
            <a:r>
              <a:rPr lang="uk-UA" dirty="0"/>
              <a:t>. Заклад вищої освіти, який бажає акредитувати освітню програму, подає Національному агентству із забезпечення якості вищої освіти письмову заяву та документи, що підтверджують відповідність його освітньої діяльності стандарту вищої освіти за відповідною спеціальністю.</a:t>
            </a:r>
          </a:p>
          <a:p>
            <a:pPr marL="0" indent="0">
              <a:buNone/>
            </a:pPr>
            <a:r>
              <a:rPr lang="uk-UA" dirty="0"/>
              <a:t>2. Протягом двох місяців з дня подання заяви Національне агентство із забезпечення якості вищої освіти за результатами акредитаційної експертизи приймає рішення про акредитацію чи відмову в акредитації відповідної освітньої програми. Рішення щодо акредитації освітньої програми приймається на підставі експертного висновку відповідної галузевої експертної ради, який представляє голова цієї експертної ради.</a:t>
            </a:r>
          </a:p>
          <a:p>
            <a:pPr marL="0" indent="0">
              <a:buNone/>
            </a:pPr>
            <a:r>
              <a:rPr lang="uk-UA" dirty="0" smtClean="0"/>
              <a:t>4</a:t>
            </a:r>
            <a:r>
              <a:rPr lang="uk-UA" dirty="0"/>
              <a:t>. У сертифікаті про акредитацію зазначаються:</a:t>
            </a:r>
          </a:p>
          <a:p>
            <a:pPr marL="0" indent="0">
              <a:buNone/>
            </a:pPr>
            <a:r>
              <a:rPr lang="uk-UA" dirty="0"/>
              <a:t>1) найменування та адреса закладу вищої освіти;</a:t>
            </a:r>
          </a:p>
          <a:p>
            <a:pPr marL="0" indent="0">
              <a:buNone/>
            </a:pPr>
            <a:r>
              <a:rPr lang="uk-UA" dirty="0"/>
              <a:t>2) </a:t>
            </a:r>
            <a:r>
              <a:rPr lang="uk-UA" b="1" dirty="0">
                <a:solidFill>
                  <a:srgbClr val="FF0000"/>
                </a:solidFill>
              </a:rPr>
              <a:t>спеціальність і рівень вищої освіти, за якими акредитована освітня програма</a:t>
            </a:r>
            <a:r>
              <a:rPr lang="uk-UA" dirty="0"/>
              <a:t>;</a:t>
            </a:r>
          </a:p>
          <a:p>
            <a:pPr marL="0" indent="0">
              <a:buNone/>
            </a:pPr>
            <a:r>
              <a:rPr lang="uk-UA" dirty="0"/>
              <a:t>3) дата видачі сертифіката.</a:t>
            </a:r>
          </a:p>
          <a:p>
            <a:pPr marL="0" indent="0">
              <a:buNone/>
            </a:pPr>
            <a:r>
              <a:rPr lang="uk-UA" dirty="0"/>
              <a:t>5. Сертифікат про акредитацію вперше видається за кожною акредитованою освітньою програмою строком на п'ять років, а при другій та наступних акредитаціях - строком на 10 років. Інформація про видачу сертифіката вноситься до Єдиної державної електронної бази з питань освіти.</a:t>
            </a:r>
          </a:p>
          <a:p>
            <a:endParaRPr lang="uk-UA" dirty="0"/>
          </a:p>
        </p:txBody>
      </p:sp>
      <p:pic>
        <p:nvPicPr>
          <p:cNvPr id="4" name="Picture 2" descr="nubip-logo-gerb"/>
          <p:cNvPicPr>
            <a:picLocks noChangeAspect="1" noChangeArrowheads="1"/>
          </p:cNvPicPr>
          <p:nvPr/>
        </p:nvPicPr>
        <p:blipFill>
          <a:blip r:embed="rId2">
            <a:extLst>
              <a:ext uri="{28A0092B-C50C-407E-A947-70E740481C1C}">
                <a14:useLocalDpi xmlns:a14="http://schemas.microsoft.com/office/drawing/2010/main" val="0"/>
              </a:ext>
            </a:extLst>
          </a:blip>
          <a:srcRect r="78058"/>
          <a:stretch>
            <a:fillRect/>
          </a:stretch>
        </p:blipFill>
        <p:spPr bwMode="auto">
          <a:xfrm>
            <a:off x="4763" y="4763"/>
            <a:ext cx="1162050"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68880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828055"/>
          </a:xfrm>
        </p:spPr>
        <p:txBody>
          <a:bodyPr>
            <a:noAutofit/>
          </a:bodyPr>
          <a:lstStyle/>
          <a:p>
            <a:pPr algn="ctr"/>
            <a:r>
              <a:rPr lang="uk-UA" sz="3200" b="1" dirty="0">
                <a:solidFill>
                  <a:srgbClr val="0070C0"/>
                </a:solidFill>
                <a:latin typeface="Arial" panose="020B0604020202020204" pitchFamily="34" charset="0"/>
                <a:cs typeface="Arial" panose="020B0604020202020204" pitchFamily="34" charset="0"/>
              </a:rPr>
              <a:t>Лист МОН від 09.10.2017 р. № 3884 </a:t>
            </a:r>
            <a:r>
              <a:rPr lang="uk-UA" sz="3200" b="1" dirty="0" smtClean="0">
                <a:solidFill>
                  <a:srgbClr val="0070C0"/>
                </a:solidFill>
                <a:latin typeface="Arial" panose="020B0604020202020204" pitchFamily="34" charset="0"/>
                <a:cs typeface="Arial" panose="020B0604020202020204" pitchFamily="34" charset="0"/>
              </a:rPr>
              <a:t/>
            </a:r>
            <a:br>
              <a:rPr lang="uk-UA" sz="3200" b="1" dirty="0" smtClean="0">
                <a:solidFill>
                  <a:srgbClr val="0070C0"/>
                </a:solidFill>
                <a:latin typeface="Arial" panose="020B0604020202020204" pitchFamily="34" charset="0"/>
                <a:cs typeface="Arial" panose="020B0604020202020204" pitchFamily="34" charset="0"/>
              </a:rPr>
            </a:br>
            <a:r>
              <a:rPr lang="uk-UA" sz="3200" b="1" dirty="0" smtClean="0">
                <a:solidFill>
                  <a:srgbClr val="0070C0"/>
                </a:solidFill>
                <a:latin typeface="Arial" panose="020B0604020202020204" pitchFamily="34" charset="0"/>
                <a:cs typeface="Arial" panose="020B0604020202020204" pitchFamily="34" charset="0"/>
              </a:rPr>
              <a:t>«Щодо </a:t>
            </a:r>
            <a:r>
              <a:rPr lang="uk-UA" sz="3200" b="1" dirty="0">
                <a:solidFill>
                  <a:srgbClr val="0070C0"/>
                </a:solidFill>
                <a:latin typeface="Arial" panose="020B0604020202020204" pitchFamily="34" charset="0"/>
                <a:cs typeface="Arial" panose="020B0604020202020204" pitchFamily="34" charset="0"/>
              </a:rPr>
              <a:t>акредитації освітніх програм»</a:t>
            </a:r>
          </a:p>
        </p:txBody>
      </p:sp>
      <p:sp>
        <p:nvSpPr>
          <p:cNvPr id="3" name="Місце для вмісту 2"/>
          <p:cNvSpPr>
            <a:spLocks noGrp="1"/>
          </p:cNvSpPr>
          <p:nvPr>
            <p:ph idx="1"/>
          </p:nvPr>
        </p:nvSpPr>
        <p:spPr>
          <a:xfrm>
            <a:off x="838200" y="1405054"/>
            <a:ext cx="11015546" cy="5452945"/>
          </a:xfrm>
        </p:spPr>
        <p:txBody>
          <a:bodyPr>
            <a:normAutofit/>
          </a:bodyPr>
          <a:lstStyle/>
          <a:p>
            <a:pPr marL="0" indent="0" algn="just">
              <a:buNone/>
            </a:pPr>
            <a:r>
              <a:rPr lang="uk-UA" b="1" dirty="0" smtClean="0">
                <a:latin typeface="Arial" panose="020B0604020202020204" pitchFamily="34" charset="0"/>
                <a:cs typeface="Arial" panose="020B0604020202020204" pitchFamily="34" charset="0"/>
              </a:rPr>
              <a:t>Відповідно частини шостої статті 7 закону «Про вищу освіту» :</a:t>
            </a:r>
          </a:p>
          <a:p>
            <a:pPr algn="just"/>
            <a:r>
              <a:rPr lang="uk-UA" dirty="0" smtClean="0">
                <a:latin typeface="Arial" panose="020B0604020202020204" pitchFamily="34" charset="0"/>
                <a:cs typeface="Arial" panose="020B0604020202020204" pitchFamily="34" charset="0"/>
              </a:rPr>
              <a:t>Документ про вищу освіту державного зразка видається закладом вищої освіти тільки за акредитованою навчальною програмою;</a:t>
            </a:r>
          </a:p>
          <a:p>
            <a:pPr algn="just"/>
            <a:r>
              <a:rPr lang="uk-UA" dirty="0" smtClean="0">
                <a:latin typeface="Arial" panose="020B0604020202020204" pitchFamily="34" charset="0"/>
                <a:cs typeface="Arial" panose="020B0604020202020204" pitchFamily="34" charset="0"/>
              </a:rPr>
              <a:t>За </a:t>
            </a:r>
            <a:r>
              <a:rPr lang="uk-UA" dirty="0" err="1" smtClean="0">
                <a:latin typeface="Arial" panose="020B0604020202020204" pitchFamily="34" charset="0"/>
                <a:cs typeface="Arial" panose="020B0604020202020204" pitchFamily="34" charset="0"/>
              </a:rPr>
              <a:t>неакредитваною</a:t>
            </a:r>
            <a:r>
              <a:rPr lang="uk-UA" dirty="0" smtClean="0">
                <a:latin typeface="Arial" panose="020B0604020202020204" pitchFamily="34" charset="0"/>
                <a:cs typeface="Arial" panose="020B0604020202020204" pitchFamily="34" charset="0"/>
              </a:rPr>
              <a:t> освітньою програмою заклади вищої освіти виготовляють і видають власні документи про вищу освіту у порядку  та за зразком, що визначені вченою радою  закладу вищої освіти.</a:t>
            </a:r>
          </a:p>
        </p:txBody>
      </p:sp>
      <p:pic>
        <p:nvPicPr>
          <p:cNvPr id="4" name="Picture 2" descr="nubip-logo-gerb"/>
          <p:cNvPicPr>
            <a:picLocks noChangeAspect="1" noChangeArrowheads="1"/>
          </p:cNvPicPr>
          <p:nvPr/>
        </p:nvPicPr>
        <p:blipFill>
          <a:blip r:embed="rId2">
            <a:extLst>
              <a:ext uri="{28A0092B-C50C-407E-A947-70E740481C1C}">
                <a14:useLocalDpi xmlns:a14="http://schemas.microsoft.com/office/drawing/2010/main" val="0"/>
              </a:ext>
            </a:extLst>
          </a:blip>
          <a:srcRect r="78058"/>
          <a:stretch>
            <a:fillRect/>
          </a:stretch>
        </p:blipFill>
        <p:spPr bwMode="auto">
          <a:xfrm>
            <a:off x="4763" y="4763"/>
            <a:ext cx="1162050"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45443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156117"/>
            <a:ext cx="10515600" cy="735981"/>
          </a:xfrm>
        </p:spPr>
        <p:txBody>
          <a:bodyPr>
            <a:normAutofit/>
          </a:bodyPr>
          <a:lstStyle/>
          <a:p>
            <a:pPr algn="ctr"/>
            <a:r>
              <a:rPr lang="uk-UA" sz="2400" b="1" dirty="0" smtClean="0">
                <a:solidFill>
                  <a:srgbClr val="0070C0"/>
                </a:solidFill>
              </a:rPr>
              <a:t>Послідовність розроблення, впровадження та реалізації освітніх програм</a:t>
            </a:r>
            <a:endParaRPr lang="uk-UA" sz="2400" b="1" dirty="0">
              <a:solidFill>
                <a:srgbClr val="0070C0"/>
              </a:solidFill>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667" t="1802" r="369" b="9206"/>
          <a:stretch/>
        </p:blipFill>
        <p:spPr bwMode="auto">
          <a:xfrm>
            <a:off x="289932" y="791736"/>
            <a:ext cx="11719931" cy="606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nubip-logo-gerb"/>
          <p:cNvPicPr>
            <a:picLocks noChangeAspect="1" noChangeArrowheads="1"/>
          </p:cNvPicPr>
          <p:nvPr/>
        </p:nvPicPr>
        <p:blipFill>
          <a:blip r:embed="rId3">
            <a:extLst>
              <a:ext uri="{28A0092B-C50C-407E-A947-70E740481C1C}">
                <a14:useLocalDpi xmlns:a14="http://schemas.microsoft.com/office/drawing/2010/main" val="0"/>
              </a:ext>
            </a:extLst>
          </a:blip>
          <a:srcRect r="78058"/>
          <a:stretch>
            <a:fillRect/>
          </a:stretch>
        </p:blipFill>
        <p:spPr bwMode="auto">
          <a:xfrm>
            <a:off x="4763" y="4763"/>
            <a:ext cx="1162050"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84103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82750" y="365125"/>
            <a:ext cx="9971049" cy="1325563"/>
          </a:xfrm>
        </p:spPr>
        <p:txBody>
          <a:bodyPr>
            <a:normAutofit fontScale="90000"/>
          </a:bodyPr>
          <a:lstStyle/>
          <a:p>
            <a:pPr algn="ctr"/>
            <a:r>
              <a:rPr lang="uk-UA" b="1" i="1" dirty="0">
                <a:solidFill>
                  <a:srgbClr val="0070C0"/>
                </a:solidFill>
              </a:rPr>
              <a:t>Стандарти вищої освіти встановлюють такі вимоги до освітньої програми</a:t>
            </a:r>
            <a:r>
              <a:rPr lang="uk-UA" b="1" i="1" dirty="0" smtClean="0">
                <a:solidFill>
                  <a:srgbClr val="0070C0"/>
                </a:solidFill>
              </a:rPr>
              <a:t>:</a:t>
            </a:r>
            <a:endParaRPr lang="uk-UA" dirty="0">
              <a:solidFill>
                <a:srgbClr val="0070C0"/>
              </a:solidFill>
            </a:endParaRPr>
          </a:p>
        </p:txBody>
      </p:sp>
      <p:sp>
        <p:nvSpPr>
          <p:cNvPr id="3" name="Місце для вмісту 2"/>
          <p:cNvSpPr>
            <a:spLocks noGrp="1"/>
          </p:cNvSpPr>
          <p:nvPr>
            <p:ph idx="1"/>
          </p:nvPr>
        </p:nvSpPr>
        <p:spPr/>
        <p:txBody>
          <a:bodyPr>
            <a:normAutofit/>
          </a:bodyPr>
          <a:lstStyle/>
          <a:p>
            <a:pPr marL="0" indent="0">
              <a:buNone/>
            </a:pPr>
            <a:r>
              <a:rPr lang="uk-UA" dirty="0" smtClean="0"/>
              <a:t>– </a:t>
            </a:r>
            <a:r>
              <a:rPr lang="uk-UA" dirty="0"/>
              <a:t>обсяг кредитів ЄКТС, необхідний для здобуття відповідного ступеня вищої освіти;</a:t>
            </a:r>
          </a:p>
          <a:p>
            <a:pPr marL="0" indent="0">
              <a:buNone/>
            </a:pPr>
            <a:r>
              <a:rPr lang="uk-UA" dirty="0"/>
              <a:t>– перелік </a:t>
            </a:r>
            <a:r>
              <a:rPr lang="uk-UA" dirty="0" err="1"/>
              <a:t>компетентностей</a:t>
            </a:r>
            <a:r>
              <a:rPr lang="uk-UA" dirty="0"/>
              <a:t> випускника;</a:t>
            </a:r>
          </a:p>
          <a:p>
            <a:pPr marL="0" indent="0">
              <a:buNone/>
            </a:pPr>
            <a:r>
              <a:rPr lang="uk-UA" dirty="0"/>
              <a:t>– нормативний зміст підготовки здобувачів вищої освіти, сформульований у термінах результатів навчання;</a:t>
            </a:r>
          </a:p>
          <a:p>
            <a:pPr marL="0" indent="0">
              <a:buNone/>
            </a:pPr>
            <a:r>
              <a:rPr lang="uk-UA" dirty="0"/>
              <a:t>– форми атестації здобувачів вищої освіти;</a:t>
            </a:r>
          </a:p>
          <a:p>
            <a:pPr marL="0" indent="0">
              <a:buNone/>
            </a:pPr>
            <a:r>
              <a:rPr lang="uk-UA" dirty="0"/>
              <a:t>– вимоги до наявності системи внутрішнього забезпечення якості вищої освіти;</a:t>
            </a:r>
          </a:p>
          <a:p>
            <a:pPr marL="0" indent="0">
              <a:buNone/>
            </a:pPr>
            <a:r>
              <a:rPr lang="uk-UA" dirty="0"/>
              <a:t>– вимоги професійних стандартів (у разі їх наявності).</a:t>
            </a:r>
          </a:p>
          <a:p>
            <a:endParaRPr lang="uk-UA" dirty="0"/>
          </a:p>
        </p:txBody>
      </p:sp>
      <p:pic>
        <p:nvPicPr>
          <p:cNvPr id="4" name="Picture 2" descr="nubip-logo-gerb"/>
          <p:cNvPicPr>
            <a:picLocks noChangeAspect="1" noChangeArrowheads="1"/>
          </p:cNvPicPr>
          <p:nvPr/>
        </p:nvPicPr>
        <p:blipFill>
          <a:blip r:embed="rId2">
            <a:extLst>
              <a:ext uri="{28A0092B-C50C-407E-A947-70E740481C1C}">
                <a14:useLocalDpi xmlns:a14="http://schemas.microsoft.com/office/drawing/2010/main" val="0"/>
              </a:ext>
            </a:extLst>
          </a:blip>
          <a:srcRect r="78058"/>
          <a:stretch>
            <a:fillRect/>
          </a:stretch>
        </p:blipFill>
        <p:spPr bwMode="auto">
          <a:xfrm>
            <a:off x="4763" y="4763"/>
            <a:ext cx="1162050"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1616971"/>
      </p:ext>
    </p:extLst>
  </p:cSld>
  <p:clrMapOvr>
    <a:masterClrMapping/>
  </p:clrMapOvr>
</p:sld>
</file>

<file path=ppt/theme/theme1.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Офіс">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Офіс">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477</TotalTime>
  <Words>2045</Words>
  <Application>Microsoft Office PowerPoint</Application>
  <PresentationFormat>Широкий екран</PresentationFormat>
  <Paragraphs>181</Paragraphs>
  <Slides>36</Slides>
  <Notes>3</Notes>
  <HiddenSlides>0</HiddenSlides>
  <MMClips>0</MMClips>
  <ScaleCrop>false</ScaleCrop>
  <HeadingPairs>
    <vt:vector size="6" baseType="variant">
      <vt:variant>
        <vt:lpstr>Використані шрифти</vt:lpstr>
      </vt:variant>
      <vt:variant>
        <vt:i4>8</vt:i4>
      </vt:variant>
      <vt:variant>
        <vt:lpstr>Тема</vt:lpstr>
      </vt:variant>
      <vt:variant>
        <vt:i4>1</vt:i4>
      </vt:variant>
      <vt:variant>
        <vt:lpstr>Заголовки слайдів</vt:lpstr>
      </vt:variant>
      <vt:variant>
        <vt:i4>36</vt:i4>
      </vt:variant>
    </vt:vector>
  </HeadingPairs>
  <TitlesOfParts>
    <vt:vector size="45" baseType="lpstr">
      <vt:lpstr>Antiqua</vt:lpstr>
      <vt:lpstr>Arial</vt:lpstr>
      <vt:lpstr>Calibri</vt:lpstr>
      <vt:lpstr>Calibri Light</vt:lpstr>
      <vt:lpstr>Candara</vt:lpstr>
      <vt:lpstr>Georgia</vt:lpstr>
      <vt:lpstr>Symbol</vt:lpstr>
      <vt:lpstr>Times New Roman</vt:lpstr>
      <vt:lpstr>Тема Office</vt:lpstr>
      <vt:lpstr>Особливості організації освітнього процесу в 2018-2019 н.р.</vt:lpstr>
      <vt:lpstr>Стаття 1 Закону України «Про вищу освіту» Основні терміни та їх визначення із змінами, внесеними згідно із Законом України від 05.09.2017 р. N 2145-VIII</vt:lpstr>
      <vt:lpstr>Пункт 17 частини першої статті 1 із змінами, внесеними згідно із Законом України від 05.09.2017 р.  N 2145-VIII</vt:lpstr>
      <vt:lpstr>Складові освітньої програми</vt:lpstr>
      <vt:lpstr>Стаття 5. Рівні та ступені вищої освіти</vt:lpstr>
      <vt:lpstr>Стаття 25. Акредитація освітньої програми</vt:lpstr>
      <vt:lpstr>Лист МОН від 09.10.2017 р. № 3884  «Щодо акредитації освітніх програм»</vt:lpstr>
      <vt:lpstr>Послідовність розроблення, впровадження та реалізації освітніх програм</vt:lpstr>
      <vt:lpstr>Стандарти вищої освіти встановлюють такі вимоги до освітньої програми:</vt:lpstr>
      <vt:lpstr>Процес розроблення, реалізації, моніторингу та перегляду ОП документується в ПОРТФОЛІО освітньої програми – зібранні всіх матеріалів, напрацьованих проектною групою.</vt:lpstr>
      <vt:lpstr>Структура ОП</vt:lpstr>
      <vt:lpstr>Презентація PowerPoint</vt:lpstr>
      <vt:lpstr>Презентація PowerPoint</vt:lpstr>
      <vt:lpstr>Розроблення освітньої програми</vt:lpstr>
      <vt:lpstr>Наказ ректора університету від 02. 04.2018 № 293 «Про розроблення освітніх програм підготовки бакалаврів і магістрів в університеті»</vt:lpstr>
      <vt:lpstr>Презентація PowerPoint</vt:lpstr>
      <vt:lpstr>Давос: Четверта промислова революція</vt:lpstr>
      <vt:lpstr>Презентація PowerPoint</vt:lpstr>
      <vt:lpstr>Впровадження в університеті системи електронного забезпечення навчально-методичної та навчально-організаційної діяльності дозволить:</vt:lpstr>
      <vt:lpstr>Закон України «Про вищу освіту» Стаття 49 Форми навчання у ВНЗ</vt:lpstr>
      <vt:lpstr>Дистанційна форма навчання на підготовчих курсах</vt:lpstr>
      <vt:lpstr>Постанова КМУ від 30.12. 2015 р. № 1187 “Про затвердження Ліцензійних умов провадження  освітньої діяльності закладів освіти</vt:lpstr>
      <vt:lpstr>Додаток до Ліцензійних умов Технологічні вимоги щодо інформаційного забезпечення освітньої діяльності у сфері вищої освіти</vt:lpstr>
      <vt:lpstr>Накопичення та доступ до навчально-методичних матеріалів</vt:lpstr>
      <vt:lpstr>“Наявність офіційного веб-сайту закладу освіти, на якому розміщена основна інформація про його діяльність”</vt:lpstr>
      <vt:lpstr>“Наявність офіційного веб-сайту закладу освіти, на якому розміщена основна інформація про його діяльність”</vt:lpstr>
      <vt:lpstr>Навчально – методичний комплекс дисципліни</vt:lpstr>
      <vt:lpstr>Про оновлення електронних версій  навчальних програм дисциплін на сайтах кафедр (6.06.2018 р. № 665 )</vt:lpstr>
      <vt:lpstr>Розміщення робочих навчальних програм дисциплін  на сайтах кафедр НУБіП України</vt:lpstr>
      <vt:lpstr>Електронна бібліотека НУБіП України</vt:lpstr>
      <vt:lpstr>Cистема забезпечення розробки наповнення та використання навчально-методичного забезпечення дисциплін</vt:lpstr>
      <vt:lpstr>Наявність електронного ресурсу закладу освіти</vt:lpstr>
      <vt:lpstr>Навчально-інформаційний портал НУБіП України</vt:lpstr>
      <vt:lpstr>Презентація PowerPoint</vt:lpstr>
      <vt:lpstr>Про проведення зрізу знань (№ 934 від 28.08.2018 р.)</vt:lpstr>
      <vt:lpstr>Презентація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Про забезпечення якості  організації навчального процесу  в 1 семестрі 2017-2018 н.р.</dc:title>
  <dc:creator>Користувач Windows</dc:creator>
  <cp:lastModifiedBy>Користувач Windows</cp:lastModifiedBy>
  <cp:revision>45</cp:revision>
  <dcterms:created xsi:type="dcterms:W3CDTF">2017-09-25T08:22:22Z</dcterms:created>
  <dcterms:modified xsi:type="dcterms:W3CDTF">2018-09-06T06:39:48Z</dcterms:modified>
</cp:coreProperties>
</file>