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26"/>
  </p:notesMasterIdLst>
  <p:sldIdLst>
    <p:sldId id="256" r:id="rId10"/>
    <p:sldId id="268" r:id="rId11"/>
    <p:sldId id="269" r:id="rId12"/>
    <p:sldId id="257" r:id="rId13"/>
    <p:sldId id="258" r:id="rId14"/>
    <p:sldId id="262" r:id="rId15"/>
    <p:sldId id="259" r:id="rId16"/>
    <p:sldId id="260" r:id="rId17"/>
    <p:sldId id="263" r:id="rId18"/>
    <p:sldId id="261" r:id="rId19"/>
    <p:sldId id="267" r:id="rId20"/>
    <p:sldId id="265" r:id="rId21"/>
    <p:sldId id="266" r:id="rId22"/>
    <p:sldId id="271" r:id="rId23"/>
    <p:sldId id="264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3348F-FD8A-417F-8155-1ABB85238FE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D348BD-318B-48F7-9519-7143D5B2642C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Складові здоров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35DFBD-1138-434B-8077-78EA090E0F73}" type="parTrans" cxnId="{FEB01351-03DD-486A-9333-2962A259258C}">
      <dgm:prSet/>
      <dgm:spPr/>
      <dgm:t>
        <a:bodyPr/>
        <a:lstStyle/>
        <a:p>
          <a:endParaRPr lang="ru-RU"/>
        </a:p>
      </dgm:t>
    </dgm:pt>
    <dgm:pt modelId="{737C3734-BEEC-4E50-AE57-6FEA11AF94F0}" type="sibTrans" cxnId="{FEB01351-03DD-486A-9333-2962A259258C}">
      <dgm:prSet/>
      <dgm:spPr/>
      <dgm:t>
        <a:bodyPr/>
        <a:lstStyle/>
        <a:p>
          <a:endParaRPr lang="ru-RU"/>
        </a:p>
      </dgm:t>
    </dgm:pt>
    <dgm:pt modelId="{880F657D-9662-4946-8D58-B170BA591AFD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uk-UA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ізична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складова</a:t>
          </a:r>
          <a:r>
            <a:rPr lang="uk-UA" sz="2400" dirty="0" smtClean="0"/>
            <a:t>: добре працюють усі органи, нормальний розвиток, відсутність хвороб</a:t>
          </a:r>
          <a:endParaRPr lang="ru-RU" sz="2400" dirty="0"/>
        </a:p>
      </dgm:t>
    </dgm:pt>
    <dgm:pt modelId="{A9E59417-E21B-4602-B629-4F050F9B08D9}" type="parTrans" cxnId="{C7E3DFFB-1277-43C5-92DF-185D2F873C45}">
      <dgm:prSet/>
      <dgm:spPr/>
      <dgm:t>
        <a:bodyPr/>
        <a:lstStyle/>
        <a:p>
          <a:endParaRPr lang="ru-RU"/>
        </a:p>
      </dgm:t>
    </dgm:pt>
    <dgm:pt modelId="{4C19E81E-1217-49FB-BE1E-4652B3077040}" type="sibTrans" cxnId="{C7E3DFFB-1277-43C5-92DF-185D2F873C45}">
      <dgm:prSet/>
      <dgm:spPr/>
      <dgm:t>
        <a:bodyPr/>
        <a:lstStyle/>
        <a:p>
          <a:endParaRPr lang="ru-RU"/>
        </a:p>
      </dgm:t>
    </dgm:pt>
    <dgm:pt modelId="{5EBFDDA6-AB33-4404-9C00-B663EF922A67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Соціальна складова</a:t>
          </a:r>
          <a:r>
            <a:rPr lang="uk-UA" sz="2400" dirty="0" smtClean="0"/>
            <a:t>: доброзичливі стосунки з іншими, гарні побутові умови</a:t>
          </a:r>
          <a:endParaRPr lang="ru-RU" sz="2400" dirty="0"/>
        </a:p>
      </dgm:t>
    </dgm:pt>
    <dgm:pt modelId="{03E3A785-EA92-4FB9-A338-A1FC830E60D1}" type="parTrans" cxnId="{0FCE423A-9041-401C-9E99-F377EB3A4D57}">
      <dgm:prSet/>
      <dgm:spPr/>
      <dgm:t>
        <a:bodyPr/>
        <a:lstStyle/>
        <a:p>
          <a:endParaRPr lang="ru-RU"/>
        </a:p>
      </dgm:t>
    </dgm:pt>
    <dgm:pt modelId="{EEB5CF97-0DC5-4065-97CA-553DCD925BCF}" type="sibTrans" cxnId="{0FCE423A-9041-401C-9E99-F377EB3A4D57}">
      <dgm:prSet/>
      <dgm:spPr/>
      <dgm:t>
        <a:bodyPr/>
        <a:lstStyle/>
        <a:p>
          <a:endParaRPr lang="ru-RU"/>
        </a:p>
      </dgm:t>
    </dgm:pt>
    <dgm:pt modelId="{7952B7AD-DA21-4C06-A480-3C4BCE7EDF22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Психічна складова</a:t>
          </a:r>
          <a:r>
            <a:rPr lang="uk-UA" sz="2400" dirty="0" smtClean="0"/>
            <a:t>: позитивна оцінка себе та інших, вміння долати невдачі</a:t>
          </a:r>
          <a:endParaRPr lang="ru-RU" sz="2400" dirty="0"/>
        </a:p>
      </dgm:t>
    </dgm:pt>
    <dgm:pt modelId="{7C51FA77-0ED7-4432-BC2B-D96AD00E7B0A}" type="parTrans" cxnId="{D500B609-D2C3-4D9B-A962-2C52724BAD96}">
      <dgm:prSet/>
      <dgm:spPr/>
      <dgm:t>
        <a:bodyPr/>
        <a:lstStyle/>
        <a:p>
          <a:endParaRPr lang="ru-RU"/>
        </a:p>
      </dgm:t>
    </dgm:pt>
    <dgm:pt modelId="{849C74C9-D70D-4D9D-85F1-9F5EF4FDF52F}" type="sibTrans" cxnId="{D500B609-D2C3-4D9B-A962-2C52724BAD96}">
      <dgm:prSet/>
      <dgm:spPr/>
      <dgm:t>
        <a:bodyPr/>
        <a:lstStyle/>
        <a:p>
          <a:endParaRPr lang="ru-RU"/>
        </a:p>
      </dgm:t>
    </dgm:pt>
    <dgm:pt modelId="{E744F285-20E9-48D4-8D30-0987BE00DD2E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Духовна складова</a:t>
          </a:r>
          <a:r>
            <a:rPr lang="uk-UA" sz="2400" dirty="0" smtClean="0"/>
            <a:t>: відчуття краси довкілля, справедливі вчинки, почуття любові, співчуття, прагнення до самовдосконалення</a:t>
          </a:r>
          <a:endParaRPr lang="ru-RU" sz="2400" dirty="0"/>
        </a:p>
      </dgm:t>
    </dgm:pt>
    <dgm:pt modelId="{16517EB9-63F9-45DF-9003-5BD0B54DB3E0}" type="parTrans" cxnId="{B9BA2894-1911-40ED-B8EA-C591982FBB5A}">
      <dgm:prSet/>
      <dgm:spPr/>
      <dgm:t>
        <a:bodyPr/>
        <a:lstStyle/>
        <a:p>
          <a:endParaRPr lang="ru-RU"/>
        </a:p>
      </dgm:t>
    </dgm:pt>
    <dgm:pt modelId="{C8B04B60-059D-4A39-A343-398A5921097E}" type="sibTrans" cxnId="{B9BA2894-1911-40ED-B8EA-C591982FBB5A}">
      <dgm:prSet/>
      <dgm:spPr/>
      <dgm:t>
        <a:bodyPr/>
        <a:lstStyle/>
        <a:p>
          <a:endParaRPr lang="ru-RU"/>
        </a:p>
      </dgm:t>
    </dgm:pt>
    <dgm:pt modelId="{2EF37652-D7B6-4DCC-8B19-48FFD8E2FED5}" type="pres">
      <dgm:prSet presAssocID="{FC63348F-FD8A-417F-8155-1ABB85238F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6E69D3-7741-4A56-87A3-1F1D3F39D7C2}" type="pres">
      <dgm:prSet presAssocID="{A0D348BD-318B-48F7-9519-7143D5B2642C}" presName="root1" presStyleCnt="0"/>
      <dgm:spPr/>
    </dgm:pt>
    <dgm:pt modelId="{6E059A10-9C82-4A95-B6DE-D86C1ABAAB54}" type="pres">
      <dgm:prSet presAssocID="{A0D348BD-318B-48F7-9519-7143D5B2642C}" presName="LevelOneTextNode" presStyleLbl="node0" presStyleIdx="0" presStyleCnt="1" custScaleX="150440" custScaleY="233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7B4A33-D081-4B21-BE53-8D3DDD7D6C99}" type="pres">
      <dgm:prSet presAssocID="{A0D348BD-318B-48F7-9519-7143D5B2642C}" presName="level2hierChild" presStyleCnt="0"/>
      <dgm:spPr/>
    </dgm:pt>
    <dgm:pt modelId="{D546EA01-CC3D-409D-8D21-B6182306CA44}" type="pres">
      <dgm:prSet presAssocID="{A9E59417-E21B-4602-B629-4F050F9B08D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56541A4-1301-4BB5-8E4F-97523AE96BDA}" type="pres">
      <dgm:prSet presAssocID="{A9E59417-E21B-4602-B629-4F050F9B08D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13AA91D-DD51-4D63-B38D-352C9B005496}" type="pres">
      <dgm:prSet presAssocID="{880F657D-9662-4946-8D58-B170BA591AFD}" presName="root2" presStyleCnt="0"/>
      <dgm:spPr/>
    </dgm:pt>
    <dgm:pt modelId="{C1D940D1-368B-44E4-8152-B01441D960FA}" type="pres">
      <dgm:prSet presAssocID="{880F657D-9662-4946-8D58-B170BA591AFD}" presName="LevelTwoTextNode" presStyleLbl="node2" presStyleIdx="0" presStyleCnt="4" custScaleX="733113" custScaleY="318849" custLinFactX="106790" custLinFactY="-300000" custLinFactNeighborX="200000" custLinFactNeighborY="-368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C2A774-FC7E-4A43-959F-DEF5278679A4}" type="pres">
      <dgm:prSet presAssocID="{880F657D-9662-4946-8D58-B170BA591AFD}" presName="level3hierChild" presStyleCnt="0"/>
      <dgm:spPr/>
    </dgm:pt>
    <dgm:pt modelId="{C5E03116-8DE8-4672-BCA4-34C844B821A4}" type="pres">
      <dgm:prSet presAssocID="{03E3A785-EA92-4FB9-A338-A1FC830E60D1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66C4C3B-81F7-4DFB-BC21-F558712D5E4D}" type="pres">
      <dgm:prSet presAssocID="{03E3A785-EA92-4FB9-A338-A1FC830E60D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085DD3B-3E13-4A81-B9A8-A6ABF5328FA3}" type="pres">
      <dgm:prSet presAssocID="{5EBFDDA6-AB33-4404-9C00-B663EF922A67}" presName="root2" presStyleCnt="0"/>
      <dgm:spPr/>
    </dgm:pt>
    <dgm:pt modelId="{D05370BA-1577-4447-82CD-D9488D81FEB0}" type="pres">
      <dgm:prSet presAssocID="{5EBFDDA6-AB33-4404-9C00-B663EF922A67}" presName="LevelTwoTextNode" presStyleLbl="node2" presStyleIdx="1" presStyleCnt="4" custScaleX="732944" custScaleY="231887" custLinFactNeighborX="24250" custLinFactNeighborY="-39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564539-F3DF-4E36-8627-75B481A3C054}" type="pres">
      <dgm:prSet presAssocID="{5EBFDDA6-AB33-4404-9C00-B663EF922A67}" presName="level3hierChild" presStyleCnt="0"/>
      <dgm:spPr/>
    </dgm:pt>
    <dgm:pt modelId="{4A2DB113-7D61-4A88-B47C-75DED544AA07}" type="pres">
      <dgm:prSet presAssocID="{7C51FA77-0ED7-4432-BC2B-D96AD00E7B0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71E940D-7627-4DDA-9E39-1A0451AEB6E2}" type="pres">
      <dgm:prSet presAssocID="{7C51FA77-0ED7-4432-BC2B-D96AD00E7B0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217DC2C-EF1B-4407-B704-7D81C31D0DF3}" type="pres">
      <dgm:prSet presAssocID="{7952B7AD-DA21-4C06-A480-3C4BCE7EDF22}" presName="root2" presStyleCnt="0"/>
      <dgm:spPr/>
    </dgm:pt>
    <dgm:pt modelId="{E300B845-E95D-4301-891A-B42B530EA2B5}" type="pres">
      <dgm:prSet presAssocID="{7952B7AD-DA21-4C06-A480-3C4BCE7EDF22}" presName="LevelTwoTextNode" presStyleLbl="node2" presStyleIdx="2" presStyleCnt="4" custScaleX="736634" custScaleY="303044" custLinFactNeighborX="38191" custLinFactNeighborY="-21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505113-7E3B-4ABE-B041-DF0C78448BD4}" type="pres">
      <dgm:prSet presAssocID="{7952B7AD-DA21-4C06-A480-3C4BCE7EDF22}" presName="level3hierChild" presStyleCnt="0"/>
      <dgm:spPr/>
    </dgm:pt>
    <dgm:pt modelId="{2DD35101-FF08-4C9C-8E15-27D0F06C8839}" type="pres">
      <dgm:prSet presAssocID="{16517EB9-63F9-45DF-9003-5BD0B54DB3E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735208A-4ED4-4451-8A4D-0B42303A243D}" type="pres">
      <dgm:prSet presAssocID="{16517EB9-63F9-45DF-9003-5BD0B54DB3E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7A62BD7-002B-4E97-9F3A-DE0744D2DD04}" type="pres">
      <dgm:prSet presAssocID="{E744F285-20E9-48D4-8D30-0987BE00DD2E}" presName="root2" presStyleCnt="0"/>
      <dgm:spPr/>
    </dgm:pt>
    <dgm:pt modelId="{A10568C5-434A-4098-85BE-C242DDB85604}" type="pres">
      <dgm:prSet presAssocID="{E744F285-20E9-48D4-8D30-0987BE00DD2E}" presName="LevelTwoTextNode" presStyleLbl="node2" presStyleIdx="3" presStyleCnt="4" custScaleX="735347" custScaleY="457377" custLinFactX="21883" custLinFactNeighborX="100000" custLinFactNeighborY="-7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19E4D1-1C60-4CE8-9B6C-52FCBF88530B}" type="pres">
      <dgm:prSet presAssocID="{E744F285-20E9-48D4-8D30-0987BE00DD2E}" presName="level3hierChild" presStyleCnt="0"/>
      <dgm:spPr/>
    </dgm:pt>
  </dgm:ptLst>
  <dgm:cxnLst>
    <dgm:cxn modelId="{EA054644-FB6F-4832-A887-DFE8ABFC77D5}" type="presOf" srcId="{03E3A785-EA92-4FB9-A338-A1FC830E60D1}" destId="{C5E03116-8DE8-4672-BCA4-34C844B821A4}" srcOrd="0" destOrd="0" presId="urn:microsoft.com/office/officeart/2008/layout/HorizontalMultiLevelHierarchy"/>
    <dgm:cxn modelId="{D500B609-D2C3-4D9B-A962-2C52724BAD96}" srcId="{A0D348BD-318B-48F7-9519-7143D5B2642C}" destId="{7952B7AD-DA21-4C06-A480-3C4BCE7EDF22}" srcOrd="2" destOrd="0" parTransId="{7C51FA77-0ED7-4432-BC2B-D96AD00E7B0A}" sibTransId="{849C74C9-D70D-4D9D-85F1-9F5EF4FDF52F}"/>
    <dgm:cxn modelId="{872D94E2-E815-468D-B107-D0807F22AEAD}" type="presOf" srcId="{FC63348F-FD8A-417F-8155-1ABB85238FE3}" destId="{2EF37652-D7B6-4DCC-8B19-48FFD8E2FED5}" srcOrd="0" destOrd="0" presId="urn:microsoft.com/office/officeart/2008/layout/HorizontalMultiLevelHierarchy"/>
    <dgm:cxn modelId="{6603CBD7-2754-4BFA-B80E-A4294620B747}" type="presOf" srcId="{A9E59417-E21B-4602-B629-4F050F9B08D9}" destId="{056541A4-1301-4BB5-8E4F-97523AE96BDA}" srcOrd="1" destOrd="0" presId="urn:microsoft.com/office/officeart/2008/layout/HorizontalMultiLevelHierarchy"/>
    <dgm:cxn modelId="{87BE4BE3-19D6-4FCE-B471-89CDBA96F81B}" type="presOf" srcId="{880F657D-9662-4946-8D58-B170BA591AFD}" destId="{C1D940D1-368B-44E4-8152-B01441D960FA}" srcOrd="0" destOrd="0" presId="urn:microsoft.com/office/officeart/2008/layout/HorizontalMultiLevelHierarchy"/>
    <dgm:cxn modelId="{CACE2FC0-52CA-4AF9-A72C-C50B922AA348}" type="presOf" srcId="{03E3A785-EA92-4FB9-A338-A1FC830E60D1}" destId="{066C4C3B-81F7-4DFB-BC21-F558712D5E4D}" srcOrd="1" destOrd="0" presId="urn:microsoft.com/office/officeart/2008/layout/HorizontalMultiLevelHierarchy"/>
    <dgm:cxn modelId="{0FCE423A-9041-401C-9E99-F377EB3A4D57}" srcId="{A0D348BD-318B-48F7-9519-7143D5B2642C}" destId="{5EBFDDA6-AB33-4404-9C00-B663EF922A67}" srcOrd="1" destOrd="0" parTransId="{03E3A785-EA92-4FB9-A338-A1FC830E60D1}" sibTransId="{EEB5CF97-0DC5-4065-97CA-553DCD925BCF}"/>
    <dgm:cxn modelId="{C7EF48FD-F458-4FD6-A0C1-284B0256B3B8}" type="presOf" srcId="{7C51FA77-0ED7-4432-BC2B-D96AD00E7B0A}" destId="{E71E940D-7627-4DDA-9E39-1A0451AEB6E2}" srcOrd="1" destOrd="0" presId="urn:microsoft.com/office/officeart/2008/layout/HorizontalMultiLevelHierarchy"/>
    <dgm:cxn modelId="{55A9EF39-9583-4C36-87BD-89980948FEEE}" type="presOf" srcId="{E744F285-20E9-48D4-8D30-0987BE00DD2E}" destId="{A10568C5-434A-4098-85BE-C242DDB85604}" srcOrd="0" destOrd="0" presId="urn:microsoft.com/office/officeart/2008/layout/HorizontalMultiLevelHierarchy"/>
    <dgm:cxn modelId="{06971126-A158-45EC-8DD7-A286A4B032D6}" type="presOf" srcId="{7952B7AD-DA21-4C06-A480-3C4BCE7EDF22}" destId="{E300B845-E95D-4301-891A-B42B530EA2B5}" srcOrd="0" destOrd="0" presId="urn:microsoft.com/office/officeart/2008/layout/HorizontalMultiLevelHierarchy"/>
    <dgm:cxn modelId="{A0A52DA3-9B99-4504-A4E0-B05E19204D1C}" type="presOf" srcId="{5EBFDDA6-AB33-4404-9C00-B663EF922A67}" destId="{D05370BA-1577-4447-82CD-D9488D81FEB0}" srcOrd="0" destOrd="0" presId="urn:microsoft.com/office/officeart/2008/layout/HorizontalMultiLevelHierarchy"/>
    <dgm:cxn modelId="{97983324-E055-452B-A849-75EB001EE412}" type="presOf" srcId="{A9E59417-E21B-4602-B629-4F050F9B08D9}" destId="{D546EA01-CC3D-409D-8D21-B6182306CA44}" srcOrd="0" destOrd="0" presId="urn:microsoft.com/office/officeart/2008/layout/HorizontalMultiLevelHierarchy"/>
    <dgm:cxn modelId="{B9BA2894-1911-40ED-B8EA-C591982FBB5A}" srcId="{A0D348BD-318B-48F7-9519-7143D5B2642C}" destId="{E744F285-20E9-48D4-8D30-0987BE00DD2E}" srcOrd="3" destOrd="0" parTransId="{16517EB9-63F9-45DF-9003-5BD0B54DB3E0}" sibTransId="{C8B04B60-059D-4A39-A343-398A5921097E}"/>
    <dgm:cxn modelId="{3C607D2E-CA00-471B-8397-082F1AA321E4}" type="presOf" srcId="{A0D348BD-318B-48F7-9519-7143D5B2642C}" destId="{6E059A10-9C82-4A95-B6DE-D86C1ABAAB54}" srcOrd="0" destOrd="0" presId="urn:microsoft.com/office/officeart/2008/layout/HorizontalMultiLevelHierarchy"/>
    <dgm:cxn modelId="{A9C59445-533B-4B15-9972-CE725533D01A}" type="presOf" srcId="{16517EB9-63F9-45DF-9003-5BD0B54DB3E0}" destId="{2DD35101-FF08-4C9C-8E15-27D0F06C8839}" srcOrd="0" destOrd="0" presId="urn:microsoft.com/office/officeart/2008/layout/HorizontalMultiLevelHierarchy"/>
    <dgm:cxn modelId="{1D75C1E4-BD42-4C46-8B45-B7F802C16800}" type="presOf" srcId="{16517EB9-63F9-45DF-9003-5BD0B54DB3E0}" destId="{5735208A-4ED4-4451-8A4D-0B42303A243D}" srcOrd="1" destOrd="0" presId="urn:microsoft.com/office/officeart/2008/layout/HorizontalMultiLevelHierarchy"/>
    <dgm:cxn modelId="{FEB01351-03DD-486A-9333-2962A259258C}" srcId="{FC63348F-FD8A-417F-8155-1ABB85238FE3}" destId="{A0D348BD-318B-48F7-9519-7143D5B2642C}" srcOrd="0" destOrd="0" parTransId="{5935DFBD-1138-434B-8077-78EA090E0F73}" sibTransId="{737C3734-BEEC-4E50-AE57-6FEA11AF94F0}"/>
    <dgm:cxn modelId="{C7E3DFFB-1277-43C5-92DF-185D2F873C45}" srcId="{A0D348BD-318B-48F7-9519-7143D5B2642C}" destId="{880F657D-9662-4946-8D58-B170BA591AFD}" srcOrd="0" destOrd="0" parTransId="{A9E59417-E21B-4602-B629-4F050F9B08D9}" sibTransId="{4C19E81E-1217-49FB-BE1E-4652B3077040}"/>
    <dgm:cxn modelId="{C47CE147-5D49-40D3-996A-A5B848808629}" type="presOf" srcId="{7C51FA77-0ED7-4432-BC2B-D96AD00E7B0A}" destId="{4A2DB113-7D61-4A88-B47C-75DED544AA07}" srcOrd="0" destOrd="0" presId="urn:microsoft.com/office/officeart/2008/layout/HorizontalMultiLevelHierarchy"/>
    <dgm:cxn modelId="{4DA1913F-DAF3-4E14-8A7D-48ACBA140EE4}" type="presParOf" srcId="{2EF37652-D7B6-4DCC-8B19-48FFD8E2FED5}" destId="{F86E69D3-7741-4A56-87A3-1F1D3F39D7C2}" srcOrd="0" destOrd="0" presId="urn:microsoft.com/office/officeart/2008/layout/HorizontalMultiLevelHierarchy"/>
    <dgm:cxn modelId="{ED274A48-8AA3-48D2-987F-6414A7FB3876}" type="presParOf" srcId="{F86E69D3-7741-4A56-87A3-1F1D3F39D7C2}" destId="{6E059A10-9C82-4A95-B6DE-D86C1ABAAB54}" srcOrd="0" destOrd="0" presId="urn:microsoft.com/office/officeart/2008/layout/HorizontalMultiLevelHierarchy"/>
    <dgm:cxn modelId="{FB2DE7B4-F7FD-4089-B7EE-3E31E4ABFECA}" type="presParOf" srcId="{F86E69D3-7741-4A56-87A3-1F1D3F39D7C2}" destId="{2C7B4A33-D081-4B21-BE53-8D3DDD7D6C99}" srcOrd="1" destOrd="0" presId="urn:microsoft.com/office/officeart/2008/layout/HorizontalMultiLevelHierarchy"/>
    <dgm:cxn modelId="{1F135F5C-E252-4C1D-A547-B771A6DDE28F}" type="presParOf" srcId="{2C7B4A33-D081-4B21-BE53-8D3DDD7D6C99}" destId="{D546EA01-CC3D-409D-8D21-B6182306CA44}" srcOrd="0" destOrd="0" presId="urn:microsoft.com/office/officeart/2008/layout/HorizontalMultiLevelHierarchy"/>
    <dgm:cxn modelId="{FCED1128-83B3-4021-8D20-6ECECA61FD19}" type="presParOf" srcId="{D546EA01-CC3D-409D-8D21-B6182306CA44}" destId="{056541A4-1301-4BB5-8E4F-97523AE96BDA}" srcOrd="0" destOrd="0" presId="urn:microsoft.com/office/officeart/2008/layout/HorizontalMultiLevelHierarchy"/>
    <dgm:cxn modelId="{FF1F3A03-175A-4FE1-8CEB-9863925FC544}" type="presParOf" srcId="{2C7B4A33-D081-4B21-BE53-8D3DDD7D6C99}" destId="{913AA91D-DD51-4D63-B38D-352C9B005496}" srcOrd="1" destOrd="0" presId="urn:microsoft.com/office/officeart/2008/layout/HorizontalMultiLevelHierarchy"/>
    <dgm:cxn modelId="{804809D6-5F4E-4E08-B8EF-C71BC8A5443A}" type="presParOf" srcId="{913AA91D-DD51-4D63-B38D-352C9B005496}" destId="{C1D940D1-368B-44E4-8152-B01441D960FA}" srcOrd="0" destOrd="0" presId="urn:microsoft.com/office/officeart/2008/layout/HorizontalMultiLevelHierarchy"/>
    <dgm:cxn modelId="{B822662E-8041-47B4-9D30-FA56F1731B25}" type="presParOf" srcId="{913AA91D-DD51-4D63-B38D-352C9B005496}" destId="{FBC2A774-FC7E-4A43-959F-DEF5278679A4}" srcOrd="1" destOrd="0" presId="urn:microsoft.com/office/officeart/2008/layout/HorizontalMultiLevelHierarchy"/>
    <dgm:cxn modelId="{6A8D3EC1-AC36-4B33-A0FF-8DDB05A8B428}" type="presParOf" srcId="{2C7B4A33-D081-4B21-BE53-8D3DDD7D6C99}" destId="{C5E03116-8DE8-4672-BCA4-34C844B821A4}" srcOrd="2" destOrd="0" presId="urn:microsoft.com/office/officeart/2008/layout/HorizontalMultiLevelHierarchy"/>
    <dgm:cxn modelId="{B2FB0A92-6E3D-43AD-9412-4C06DF03DB25}" type="presParOf" srcId="{C5E03116-8DE8-4672-BCA4-34C844B821A4}" destId="{066C4C3B-81F7-4DFB-BC21-F558712D5E4D}" srcOrd="0" destOrd="0" presId="urn:microsoft.com/office/officeart/2008/layout/HorizontalMultiLevelHierarchy"/>
    <dgm:cxn modelId="{E4790B79-8B87-4D0D-B5F2-A315D2E8AC19}" type="presParOf" srcId="{2C7B4A33-D081-4B21-BE53-8D3DDD7D6C99}" destId="{B085DD3B-3E13-4A81-B9A8-A6ABF5328FA3}" srcOrd="3" destOrd="0" presId="urn:microsoft.com/office/officeart/2008/layout/HorizontalMultiLevelHierarchy"/>
    <dgm:cxn modelId="{8A191E6C-2900-4061-B2AF-9DA160DAC499}" type="presParOf" srcId="{B085DD3B-3E13-4A81-B9A8-A6ABF5328FA3}" destId="{D05370BA-1577-4447-82CD-D9488D81FEB0}" srcOrd="0" destOrd="0" presId="urn:microsoft.com/office/officeart/2008/layout/HorizontalMultiLevelHierarchy"/>
    <dgm:cxn modelId="{FA8CA2F2-3793-46FB-A37D-3F53B4B59180}" type="presParOf" srcId="{B085DD3B-3E13-4A81-B9A8-A6ABF5328FA3}" destId="{4F564539-F3DF-4E36-8627-75B481A3C054}" srcOrd="1" destOrd="0" presId="urn:microsoft.com/office/officeart/2008/layout/HorizontalMultiLevelHierarchy"/>
    <dgm:cxn modelId="{448499E8-D2D0-48E4-AD8D-15206B9FF7F8}" type="presParOf" srcId="{2C7B4A33-D081-4B21-BE53-8D3DDD7D6C99}" destId="{4A2DB113-7D61-4A88-B47C-75DED544AA07}" srcOrd="4" destOrd="0" presId="urn:microsoft.com/office/officeart/2008/layout/HorizontalMultiLevelHierarchy"/>
    <dgm:cxn modelId="{478209CD-C282-409A-AD18-08224AC7D2ED}" type="presParOf" srcId="{4A2DB113-7D61-4A88-B47C-75DED544AA07}" destId="{E71E940D-7627-4DDA-9E39-1A0451AEB6E2}" srcOrd="0" destOrd="0" presId="urn:microsoft.com/office/officeart/2008/layout/HorizontalMultiLevelHierarchy"/>
    <dgm:cxn modelId="{6FAEAE0B-A128-4118-B69A-7445321E5CEB}" type="presParOf" srcId="{2C7B4A33-D081-4B21-BE53-8D3DDD7D6C99}" destId="{E217DC2C-EF1B-4407-B704-7D81C31D0DF3}" srcOrd="5" destOrd="0" presId="urn:microsoft.com/office/officeart/2008/layout/HorizontalMultiLevelHierarchy"/>
    <dgm:cxn modelId="{0251BD8E-047C-4B2F-B506-A8AAF0677BB5}" type="presParOf" srcId="{E217DC2C-EF1B-4407-B704-7D81C31D0DF3}" destId="{E300B845-E95D-4301-891A-B42B530EA2B5}" srcOrd="0" destOrd="0" presId="urn:microsoft.com/office/officeart/2008/layout/HorizontalMultiLevelHierarchy"/>
    <dgm:cxn modelId="{D7361DF3-6BD5-4947-A358-B2B8DD1F45B0}" type="presParOf" srcId="{E217DC2C-EF1B-4407-B704-7D81C31D0DF3}" destId="{CC505113-7E3B-4ABE-B041-DF0C78448BD4}" srcOrd="1" destOrd="0" presId="urn:microsoft.com/office/officeart/2008/layout/HorizontalMultiLevelHierarchy"/>
    <dgm:cxn modelId="{996485B5-FB3E-4B97-B4EB-0836582691CF}" type="presParOf" srcId="{2C7B4A33-D081-4B21-BE53-8D3DDD7D6C99}" destId="{2DD35101-FF08-4C9C-8E15-27D0F06C8839}" srcOrd="6" destOrd="0" presId="urn:microsoft.com/office/officeart/2008/layout/HorizontalMultiLevelHierarchy"/>
    <dgm:cxn modelId="{F8185050-B359-4A46-B089-5FDCD61D01F7}" type="presParOf" srcId="{2DD35101-FF08-4C9C-8E15-27D0F06C8839}" destId="{5735208A-4ED4-4451-8A4D-0B42303A243D}" srcOrd="0" destOrd="0" presId="urn:microsoft.com/office/officeart/2008/layout/HorizontalMultiLevelHierarchy"/>
    <dgm:cxn modelId="{2CDBBC77-0127-41A0-99B6-7E20D30B5CBE}" type="presParOf" srcId="{2C7B4A33-D081-4B21-BE53-8D3DDD7D6C99}" destId="{67A62BD7-002B-4E97-9F3A-DE0744D2DD04}" srcOrd="7" destOrd="0" presId="urn:microsoft.com/office/officeart/2008/layout/HorizontalMultiLevelHierarchy"/>
    <dgm:cxn modelId="{8F07EC93-F5CD-4B93-B4E5-2929C344B284}" type="presParOf" srcId="{67A62BD7-002B-4E97-9F3A-DE0744D2DD04}" destId="{A10568C5-434A-4098-85BE-C242DDB85604}" srcOrd="0" destOrd="0" presId="urn:microsoft.com/office/officeart/2008/layout/HorizontalMultiLevelHierarchy"/>
    <dgm:cxn modelId="{DE3B627E-6C76-4640-9E71-57A9BAD91E28}" type="presParOf" srcId="{67A62BD7-002B-4E97-9F3A-DE0744D2DD04}" destId="{C519E4D1-1C60-4CE8-9B6C-52FCBF88530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FFE8B-EFA7-47F5-8E6D-ABFDDDAD6A4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788031-375A-4554-BE79-8066CD8ED42F}">
      <dgm:prSet phldrT="[Текст]"/>
      <dgm:spPr/>
      <dgm:t>
        <a:bodyPr/>
        <a:lstStyle/>
        <a:p>
          <a:r>
            <a:rPr lang="uk-UA" dirty="0" smtClean="0"/>
            <a:t>Штучні умови життя замість природних</a:t>
          </a:r>
          <a:endParaRPr lang="ru-RU" dirty="0"/>
        </a:p>
      </dgm:t>
    </dgm:pt>
    <dgm:pt modelId="{8EE025D3-EEFA-413F-A733-E42447D874FE}" type="parTrans" cxnId="{A5CD5769-ADDF-457E-8087-016C753AA035}">
      <dgm:prSet/>
      <dgm:spPr/>
      <dgm:t>
        <a:bodyPr/>
        <a:lstStyle/>
        <a:p>
          <a:endParaRPr lang="ru-RU"/>
        </a:p>
      </dgm:t>
    </dgm:pt>
    <dgm:pt modelId="{E6DC2951-BC47-46F3-9218-3930D662ED18}" type="sibTrans" cxnId="{A5CD5769-ADDF-457E-8087-016C753AA035}">
      <dgm:prSet/>
      <dgm:spPr/>
      <dgm:t>
        <a:bodyPr/>
        <a:lstStyle/>
        <a:p>
          <a:endParaRPr lang="ru-RU"/>
        </a:p>
      </dgm:t>
    </dgm:pt>
    <dgm:pt modelId="{B5B0665C-A12C-4787-AC55-1187B2E54E40}">
      <dgm:prSet phldrT="[Текст]"/>
      <dgm:spPr/>
      <dgm:t>
        <a:bodyPr/>
        <a:lstStyle/>
        <a:p>
          <a:r>
            <a:rPr lang="uk-UA" dirty="0" smtClean="0"/>
            <a:t>Штучний мікроклімат</a:t>
          </a:r>
          <a:endParaRPr lang="ru-RU" dirty="0"/>
        </a:p>
      </dgm:t>
    </dgm:pt>
    <dgm:pt modelId="{365841D0-60BA-42B0-99EE-9C339BE25D61}" type="parTrans" cxnId="{307986F5-B1B8-4984-9692-62F33B7EA637}">
      <dgm:prSet/>
      <dgm:spPr/>
      <dgm:t>
        <a:bodyPr/>
        <a:lstStyle/>
        <a:p>
          <a:endParaRPr lang="ru-RU"/>
        </a:p>
      </dgm:t>
    </dgm:pt>
    <dgm:pt modelId="{F3697B8E-245D-4A5E-B744-CF06EAE53538}" type="sibTrans" cxnId="{307986F5-B1B8-4984-9692-62F33B7EA637}">
      <dgm:prSet/>
      <dgm:spPr/>
      <dgm:t>
        <a:bodyPr/>
        <a:lstStyle/>
        <a:p>
          <a:endParaRPr lang="ru-RU"/>
        </a:p>
      </dgm:t>
    </dgm:pt>
    <dgm:pt modelId="{A65E57F3-7219-42FB-802F-BE6AEB101067}">
      <dgm:prSet phldrT="[Текст]"/>
      <dgm:spPr/>
      <dgm:t>
        <a:bodyPr/>
        <a:lstStyle/>
        <a:p>
          <a:r>
            <a:rPr lang="uk-UA" dirty="0" smtClean="0"/>
            <a:t>Штучне освітлення тощо</a:t>
          </a:r>
          <a:endParaRPr lang="ru-RU" dirty="0"/>
        </a:p>
      </dgm:t>
    </dgm:pt>
    <dgm:pt modelId="{FF6EC588-B9DD-4B53-832D-72D85D21FBAD}" type="parTrans" cxnId="{7D287926-90E3-4194-9C2C-87BD2D88B396}">
      <dgm:prSet/>
      <dgm:spPr/>
      <dgm:t>
        <a:bodyPr/>
        <a:lstStyle/>
        <a:p>
          <a:endParaRPr lang="ru-RU"/>
        </a:p>
      </dgm:t>
    </dgm:pt>
    <dgm:pt modelId="{A61A7325-31F3-414D-B326-68B02C6A3C07}" type="sibTrans" cxnId="{7D287926-90E3-4194-9C2C-87BD2D88B396}">
      <dgm:prSet/>
      <dgm:spPr/>
      <dgm:t>
        <a:bodyPr/>
        <a:lstStyle/>
        <a:p>
          <a:endParaRPr lang="ru-RU"/>
        </a:p>
      </dgm:t>
    </dgm:pt>
    <dgm:pt modelId="{FB0D0481-BC8B-4EB5-930C-72BDF85EBE4B}">
      <dgm:prSet phldrT="[Текст]"/>
      <dgm:spPr/>
      <dgm:t>
        <a:bodyPr/>
        <a:lstStyle/>
        <a:p>
          <a:r>
            <a:rPr lang="uk-UA" dirty="0" smtClean="0"/>
            <a:t>Порушення біоритмів</a:t>
          </a:r>
          <a:endParaRPr lang="ru-RU" dirty="0"/>
        </a:p>
      </dgm:t>
    </dgm:pt>
    <dgm:pt modelId="{371E9D08-6DFC-4257-805F-876A7483DC0E}" type="parTrans" cxnId="{5DF17716-055C-49A1-A87D-A259ED647E1B}">
      <dgm:prSet/>
      <dgm:spPr/>
      <dgm:t>
        <a:bodyPr/>
        <a:lstStyle/>
        <a:p>
          <a:endParaRPr lang="ru-RU"/>
        </a:p>
      </dgm:t>
    </dgm:pt>
    <dgm:pt modelId="{7AD01657-DC5F-4870-954A-A8E9FB9D5939}" type="sibTrans" cxnId="{5DF17716-055C-49A1-A87D-A259ED647E1B}">
      <dgm:prSet/>
      <dgm:spPr/>
      <dgm:t>
        <a:bodyPr/>
        <a:lstStyle/>
        <a:p>
          <a:endParaRPr lang="ru-RU"/>
        </a:p>
      </dgm:t>
    </dgm:pt>
    <dgm:pt modelId="{87E39ED9-3825-4E80-8E07-3967BD6DDB7B}">
      <dgm:prSet phldrT="[Текст]"/>
      <dgm:spPr/>
      <dgm:t>
        <a:bodyPr/>
        <a:lstStyle/>
        <a:p>
          <a:r>
            <a:rPr lang="uk-UA" dirty="0" smtClean="0"/>
            <a:t>Робота вночі</a:t>
          </a:r>
          <a:endParaRPr lang="ru-RU" dirty="0"/>
        </a:p>
      </dgm:t>
    </dgm:pt>
    <dgm:pt modelId="{EF1C79D5-B600-492B-BACC-EAEDDF7E63B3}" type="parTrans" cxnId="{BBA249CB-6AB8-4C66-9979-8E49550547A0}">
      <dgm:prSet/>
      <dgm:spPr/>
      <dgm:t>
        <a:bodyPr/>
        <a:lstStyle/>
        <a:p>
          <a:endParaRPr lang="ru-RU"/>
        </a:p>
      </dgm:t>
    </dgm:pt>
    <dgm:pt modelId="{DC4FAFA9-6207-44D4-B1C0-411F6DBAE807}" type="sibTrans" cxnId="{BBA249CB-6AB8-4C66-9979-8E49550547A0}">
      <dgm:prSet/>
      <dgm:spPr/>
      <dgm:t>
        <a:bodyPr/>
        <a:lstStyle/>
        <a:p>
          <a:endParaRPr lang="ru-RU"/>
        </a:p>
      </dgm:t>
    </dgm:pt>
    <dgm:pt modelId="{CD2D8289-3C82-4DC3-9B12-38EFAB7A568E}">
      <dgm:prSet phldrT="[Текст]"/>
      <dgm:spPr/>
      <dgm:t>
        <a:bodyPr/>
        <a:lstStyle/>
        <a:p>
          <a:r>
            <a:rPr lang="uk-UA" dirty="0" smtClean="0"/>
            <a:t>Зниження м</a:t>
          </a:r>
          <a:r>
            <a:rPr lang="en-US" dirty="0" smtClean="0"/>
            <a:t>’</a:t>
          </a:r>
          <a:r>
            <a:rPr lang="uk-UA" dirty="0" smtClean="0"/>
            <a:t>язової активності</a:t>
          </a:r>
          <a:endParaRPr lang="ru-RU" dirty="0"/>
        </a:p>
      </dgm:t>
    </dgm:pt>
    <dgm:pt modelId="{0A287A6C-68F2-4255-B595-25E4F99C92DA}" type="parTrans" cxnId="{7A0EA134-380D-4CFE-89BA-D3152FF9BE79}">
      <dgm:prSet/>
      <dgm:spPr/>
      <dgm:t>
        <a:bodyPr/>
        <a:lstStyle/>
        <a:p>
          <a:endParaRPr lang="ru-RU"/>
        </a:p>
      </dgm:t>
    </dgm:pt>
    <dgm:pt modelId="{AA0A46A9-88EC-4E14-A482-3DE5D3759A79}" type="sibTrans" cxnId="{7A0EA134-380D-4CFE-89BA-D3152FF9BE79}">
      <dgm:prSet/>
      <dgm:spPr/>
      <dgm:t>
        <a:bodyPr/>
        <a:lstStyle/>
        <a:p>
          <a:endParaRPr lang="ru-RU"/>
        </a:p>
      </dgm:t>
    </dgm:pt>
    <dgm:pt modelId="{AEF9AFFC-CB0F-4F9D-B6BE-0022E8032097}">
      <dgm:prSet phldrT="[Текст]"/>
      <dgm:spPr/>
      <dgm:t>
        <a:bodyPr/>
        <a:lstStyle/>
        <a:p>
          <a:r>
            <a:rPr lang="uk-UA" dirty="0" smtClean="0"/>
            <a:t>Інтенсивний потік інформації</a:t>
          </a:r>
          <a:endParaRPr lang="ru-RU" dirty="0"/>
        </a:p>
      </dgm:t>
    </dgm:pt>
    <dgm:pt modelId="{A3F89E21-6FBB-4286-BDB5-C4F1B49F3853}" type="parTrans" cxnId="{17CFF20F-946F-4919-82D8-8ABA398E6940}">
      <dgm:prSet/>
      <dgm:spPr/>
      <dgm:t>
        <a:bodyPr/>
        <a:lstStyle/>
        <a:p>
          <a:endParaRPr lang="ru-RU"/>
        </a:p>
      </dgm:t>
    </dgm:pt>
    <dgm:pt modelId="{4957F14E-8543-4A81-B56C-D17EC29DF316}" type="sibTrans" cxnId="{17CFF20F-946F-4919-82D8-8ABA398E6940}">
      <dgm:prSet/>
      <dgm:spPr/>
      <dgm:t>
        <a:bodyPr/>
        <a:lstStyle/>
        <a:p>
          <a:endParaRPr lang="ru-RU"/>
        </a:p>
      </dgm:t>
    </dgm:pt>
    <dgm:pt modelId="{07FBB1FF-41FE-4D75-983B-B5EE5747AB78}">
      <dgm:prSet phldrT="[Текст]"/>
      <dgm:spPr/>
      <dgm:t>
        <a:bodyPr/>
        <a:lstStyle/>
        <a:p>
          <a:r>
            <a:rPr lang="uk-UA" dirty="0" smtClean="0"/>
            <a:t>Напружена психічна робота</a:t>
          </a:r>
          <a:endParaRPr lang="ru-RU" dirty="0"/>
        </a:p>
      </dgm:t>
    </dgm:pt>
    <dgm:pt modelId="{D7627904-7C8E-44AE-93DF-6D34AD24166A}" type="parTrans" cxnId="{1ADF3145-D695-4B02-8ADC-DA27641B97E8}">
      <dgm:prSet/>
      <dgm:spPr/>
      <dgm:t>
        <a:bodyPr/>
        <a:lstStyle/>
        <a:p>
          <a:endParaRPr lang="ru-RU"/>
        </a:p>
      </dgm:t>
    </dgm:pt>
    <dgm:pt modelId="{E5413822-4389-4806-AC37-1163E5EB0905}" type="sibTrans" cxnId="{1ADF3145-D695-4B02-8ADC-DA27641B97E8}">
      <dgm:prSet/>
      <dgm:spPr/>
      <dgm:t>
        <a:bodyPr/>
        <a:lstStyle/>
        <a:p>
          <a:endParaRPr lang="ru-RU"/>
        </a:p>
      </dgm:t>
    </dgm:pt>
    <dgm:pt modelId="{4E59BAAB-5DF4-43D4-A576-187B48D9C935}">
      <dgm:prSet phldrT="[Текст]"/>
      <dgm:spPr/>
      <dgm:t>
        <a:bodyPr/>
        <a:lstStyle/>
        <a:p>
          <a:r>
            <a:rPr lang="uk-UA" dirty="0" smtClean="0"/>
            <a:t>Перевтома, стреси</a:t>
          </a:r>
          <a:endParaRPr lang="ru-RU" dirty="0"/>
        </a:p>
      </dgm:t>
    </dgm:pt>
    <dgm:pt modelId="{298EC02F-E0F0-4E36-91A1-C61940764A94}" type="parTrans" cxnId="{1FDAD9C5-5DEA-46E5-9FAA-0B90CFF58D94}">
      <dgm:prSet/>
      <dgm:spPr/>
      <dgm:t>
        <a:bodyPr/>
        <a:lstStyle/>
        <a:p>
          <a:endParaRPr lang="ru-RU"/>
        </a:p>
      </dgm:t>
    </dgm:pt>
    <dgm:pt modelId="{1262378C-8ABF-45F8-8BD2-C64A39755FC1}" type="sibTrans" cxnId="{1FDAD9C5-5DEA-46E5-9FAA-0B90CFF58D94}">
      <dgm:prSet/>
      <dgm:spPr/>
      <dgm:t>
        <a:bodyPr/>
        <a:lstStyle/>
        <a:p>
          <a:endParaRPr lang="ru-RU"/>
        </a:p>
      </dgm:t>
    </dgm:pt>
    <dgm:pt modelId="{6A3B16D3-F266-4CAF-B4E6-EB7F5B00A7DB}" type="pres">
      <dgm:prSet presAssocID="{1D2FFE8B-EFA7-47F5-8E6D-ABFDDDAD6A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91293-E0F3-47FF-8F7A-A8404EC13F74}" type="pres">
      <dgm:prSet presAssocID="{C1788031-375A-4554-BE79-8066CD8ED42F}" presName="comp" presStyleCnt="0"/>
      <dgm:spPr/>
    </dgm:pt>
    <dgm:pt modelId="{7C010F98-9CF4-4BC7-83E1-47B08454B83C}" type="pres">
      <dgm:prSet presAssocID="{C1788031-375A-4554-BE79-8066CD8ED42F}" presName="box" presStyleLbl="node1" presStyleIdx="0" presStyleCnt="3"/>
      <dgm:spPr/>
      <dgm:t>
        <a:bodyPr/>
        <a:lstStyle/>
        <a:p>
          <a:endParaRPr lang="ru-RU"/>
        </a:p>
      </dgm:t>
    </dgm:pt>
    <dgm:pt modelId="{CE69AB7B-D314-4AFA-8BE8-4BB1D7B3D775}" type="pres">
      <dgm:prSet presAssocID="{C1788031-375A-4554-BE79-8066CD8ED42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9412B888-D913-4395-883D-DF037AAFFC9E}" type="pres">
      <dgm:prSet presAssocID="{C1788031-375A-4554-BE79-8066CD8ED42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73952-CACF-4799-8AC5-AEEFE8DD0B9B}" type="pres">
      <dgm:prSet presAssocID="{E6DC2951-BC47-46F3-9218-3930D662ED18}" presName="spacer" presStyleCnt="0"/>
      <dgm:spPr/>
    </dgm:pt>
    <dgm:pt modelId="{18A39095-ED6F-4050-97F6-BEAC081F8AAB}" type="pres">
      <dgm:prSet presAssocID="{FB0D0481-BC8B-4EB5-930C-72BDF85EBE4B}" presName="comp" presStyleCnt="0"/>
      <dgm:spPr/>
    </dgm:pt>
    <dgm:pt modelId="{7D691F64-2751-4E6C-92A1-9FC2123A0394}" type="pres">
      <dgm:prSet presAssocID="{FB0D0481-BC8B-4EB5-930C-72BDF85EBE4B}" presName="box" presStyleLbl="node1" presStyleIdx="1" presStyleCnt="3"/>
      <dgm:spPr/>
      <dgm:t>
        <a:bodyPr/>
        <a:lstStyle/>
        <a:p>
          <a:endParaRPr lang="ru-RU"/>
        </a:p>
      </dgm:t>
    </dgm:pt>
    <dgm:pt modelId="{0A35EE49-693F-4EBB-AD7D-14184911B14E}" type="pres">
      <dgm:prSet presAssocID="{FB0D0481-BC8B-4EB5-930C-72BDF85EBE4B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4BE6DC5-E6A2-4E21-820E-D4728D638903}" type="pres">
      <dgm:prSet presAssocID="{FB0D0481-BC8B-4EB5-930C-72BDF85EBE4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3962-71E0-4CF3-8E18-D0A93455CB39}" type="pres">
      <dgm:prSet presAssocID="{7AD01657-DC5F-4870-954A-A8E9FB9D5939}" presName="spacer" presStyleCnt="0"/>
      <dgm:spPr/>
    </dgm:pt>
    <dgm:pt modelId="{C480DA90-5808-4C6F-A129-D4F00B659B17}" type="pres">
      <dgm:prSet presAssocID="{AEF9AFFC-CB0F-4F9D-B6BE-0022E8032097}" presName="comp" presStyleCnt="0"/>
      <dgm:spPr/>
    </dgm:pt>
    <dgm:pt modelId="{CAAE2E2A-ACBB-4C9C-96F9-82B76EAC98A7}" type="pres">
      <dgm:prSet presAssocID="{AEF9AFFC-CB0F-4F9D-B6BE-0022E8032097}" presName="box" presStyleLbl="node1" presStyleIdx="2" presStyleCnt="3"/>
      <dgm:spPr/>
      <dgm:t>
        <a:bodyPr/>
        <a:lstStyle/>
        <a:p>
          <a:endParaRPr lang="ru-RU"/>
        </a:p>
      </dgm:t>
    </dgm:pt>
    <dgm:pt modelId="{5AAB162B-DF0D-4836-8363-0435369EF7ED}" type="pres">
      <dgm:prSet presAssocID="{AEF9AFFC-CB0F-4F9D-B6BE-0022E8032097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9D13223-046B-466A-ADA9-72FC4AFF5D85}" type="pres">
      <dgm:prSet presAssocID="{AEF9AFFC-CB0F-4F9D-B6BE-0022E803209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DA3E2A-F1CC-4436-9110-BDB157A5FCF2}" type="presOf" srcId="{C1788031-375A-4554-BE79-8066CD8ED42F}" destId="{9412B888-D913-4395-883D-DF037AAFFC9E}" srcOrd="1" destOrd="0" presId="urn:microsoft.com/office/officeart/2005/8/layout/vList4"/>
    <dgm:cxn modelId="{6EF09A8B-CAC4-428B-AAFE-350850B84823}" type="presOf" srcId="{4E59BAAB-5DF4-43D4-A576-187B48D9C935}" destId="{39D13223-046B-466A-ADA9-72FC4AFF5D85}" srcOrd="1" destOrd="2" presId="urn:microsoft.com/office/officeart/2005/8/layout/vList4"/>
    <dgm:cxn modelId="{1ADF3145-D695-4B02-8ADC-DA27641B97E8}" srcId="{AEF9AFFC-CB0F-4F9D-B6BE-0022E8032097}" destId="{07FBB1FF-41FE-4D75-983B-B5EE5747AB78}" srcOrd="0" destOrd="0" parTransId="{D7627904-7C8E-44AE-93DF-6D34AD24166A}" sibTransId="{E5413822-4389-4806-AC37-1163E5EB0905}"/>
    <dgm:cxn modelId="{275A5F49-9FB0-4C3F-8F3B-885A046335C1}" type="presOf" srcId="{AEF9AFFC-CB0F-4F9D-B6BE-0022E8032097}" destId="{39D13223-046B-466A-ADA9-72FC4AFF5D85}" srcOrd="1" destOrd="0" presId="urn:microsoft.com/office/officeart/2005/8/layout/vList4"/>
    <dgm:cxn modelId="{900685B2-2A60-426B-B84F-01BA27FAF98B}" type="presOf" srcId="{87E39ED9-3825-4E80-8E07-3967BD6DDB7B}" destId="{7D691F64-2751-4E6C-92A1-9FC2123A0394}" srcOrd="0" destOrd="1" presId="urn:microsoft.com/office/officeart/2005/8/layout/vList4"/>
    <dgm:cxn modelId="{CC8E912B-6EE1-48B3-9E52-4374A47F9652}" type="presOf" srcId="{AEF9AFFC-CB0F-4F9D-B6BE-0022E8032097}" destId="{CAAE2E2A-ACBB-4C9C-96F9-82B76EAC98A7}" srcOrd="0" destOrd="0" presId="urn:microsoft.com/office/officeart/2005/8/layout/vList4"/>
    <dgm:cxn modelId="{9A5B647C-2481-4DDC-A4CD-68C7A0C7144A}" type="presOf" srcId="{CD2D8289-3C82-4DC3-9B12-38EFAB7A568E}" destId="{D4BE6DC5-E6A2-4E21-820E-D4728D638903}" srcOrd="1" destOrd="2" presId="urn:microsoft.com/office/officeart/2005/8/layout/vList4"/>
    <dgm:cxn modelId="{36469EE4-2DE2-4159-8FF1-BCAC90A6AA59}" type="presOf" srcId="{A65E57F3-7219-42FB-802F-BE6AEB101067}" destId="{9412B888-D913-4395-883D-DF037AAFFC9E}" srcOrd="1" destOrd="2" presId="urn:microsoft.com/office/officeart/2005/8/layout/vList4"/>
    <dgm:cxn modelId="{618CCEF5-24AF-4189-B9D6-AEC0342E3D9C}" type="presOf" srcId="{B5B0665C-A12C-4787-AC55-1187B2E54E40}" destId="{7C010F98-9CF4-4BC7-83E1-47B08454B83C}" srcOrd="0" destOrd="1" presId="urn:microsoft.com/office/officeart/2005/8/layout/vList4"/>
    <dgm:cxn modelId="{7D287926-90E3-4194-9C2C-87BD2D88B396}" srcId="{C1788031-375A-4554-BE79-8066CD8ED42F}" destId="{A65E57F3-7219-42FB-802F-BE6AEB101067}" srcOrd="1" destOrd="0" parTransId="{FF6EC588-B9DD-4B53-832D-72D85D21FBAD}" sibTransId="{A61A7325-31F3-414D-B326-68B02C6A3C07}"/>
    <dgm:cxn modelId="{17CFF20F-946F-4919-82D8-8ABA398E6940}" srcId="{1D2FFE8B-EFA7-47F5-8E6D-ABFDDDAD6A4A}" destId="{AEF9AFFC-CB0F-4F9D-B6BE-0022E8032097}" srcOrd="2" destOrd="0" parTransId="{A3F89E21-6FBB-4286-BDB5-C4F1B49F3853}" sibTransId="{4957F14E-8543-4A81-B56C-D17EC29DF316}"/>
    <dgm:cxn modelId="{BBA249CB-6AB8-4C66-9979-8E49550547A0}" srcId="{FB0D0481-BC8B-4EB5-930C-72BDF85EBE4B}" destId="{87E39ED9-3825-4E80-8E07-3967BD6DDB7B}" srcOrd="0" destOrd="0" parTransId="{EF1C79D5-B600-492B-BACC-EAEDDF7E63B3}" sibTransId="{DC4FAFA9-6207-44D4-B1C0-411F6DBAE807}"/>
    <dgm:cxn modelId="{CA050C6E-6231-4794-8352-5E2BB1DD704E}" type="presOf" srcId="{4E59BAAB-5DF4-43D4-A576-187B48D9C935}" destId="{CAAE2E2A-ACBB-4C9C-96F9-82B76EAC98A7}" srcOrd="0" destOrd="2" presId="urn:microsoft.com/office/officeart/2005/8/layout/vList4"/>
    <dgm:cxn modelId="{79F9EA83-4C07-4A4A-A708-6549A8CCF8B5}" type="presOf" srcId="{1D2FFE8B-EFA7-47F5-8E6D-ABFDDDAD6A4A}" destId="{6A3B16D3-F266-4CAF-B4E6-EB7F5B00A7DB}" srcOrd="0" destOrd="0" presId="urn:microsoft.com/office/officeart/2005/8/layout/vList4"/>
    <dgm:cxn modelId="{8479D6B9-5B26-42F8-95EA-6FCC12B437DB}" type="presOf" srcId="{FB0D0481-BC8B-4EB5-930C-72BDF85EBE4B}" destId="{7D691F64-2751-4E6C-92A1-9FC2123A0394}" srcOrd="0" destOrd="0" presId="urn:microsoft.com/office/officeart/2005/8/layout/vList4"/>
    <dgm:cxn modelId="{EB98816E-2649-4ED9-8744-81EE5B577192}" type="presOf" srcId="{07FBB1FF-41FE-4D75-983B-B5EE5747AB78}" destId="{CAAE2E2A-ACBB-4C9C-96F9-82B76EAC98A7}" srcOrd="0" destOrd="1" presId="urn:microsoft.com/office/officeart/2005/8/layout/vList4"/>
    <dgm:cxn modelId="{1FDAD9C5-5DEA-46E5-9FAA-0B90CFF58D94}" srcId="{AEF9AFFC-CB0F-4F9D-B6BE-0022E8032097}" destId="{4E59BAAB-5DF4-43D4-A576-187B48D9C935}" srcOrd="1" destOrd="0" parTransId="{298EC02F-E0F0-4E36-91A1-C61940764A94}" sibTransId="{1262378C-8ABF-45F8-8BD2-C64A39755FC1}"/>
    <dgm:cxn modelId="{954CE215-7CE5-4030-86D3-18BA8DD02D03}" type="presOf" srcId="{87E39ED9-3825-4E80-8E07-3967BD6DDB7B}" destId="{D4BE6DC5-E6A2-4E21-820E-D4728D638903}" srcOrd="1" destOrd="1" presId="urn:microsoft.com/office/officeart/2005/8/layout/vList4"/>
    <dgm:cxn modelId="{F3839022-1F78-426F-BB03-1DF75F7ACF7A}" type="presOf" srcId="{FB0D0481-BC8B-4EB5-930C-72BDF85EBE4B}" destId="{D4BE6DC5-E6A2-4E21-820E-D4728D638903}" srcOrd="1" destOrd="0" presId="urn:microsoft.com/office/officeart/2005/8/layout/vList4"/>
    <dgm:cxn modelId="{0E879AAE-C0B8-424E-83D9-46BD1FA57456}" type="presOf" srcId="{B5B0665C-A12C-4787-AC55-1187B2E54E40}" destId="{9412B888-D913-4395-883D-DF037AAFFC9E}" srcOrd="1" destOrd="1" presId="urn:microsoft.com/office/officeart/2005/8/layout/vList4"/>
    <dgm:cxn modelId="{63C87A4B-2231-4D3C-9C61-0A7F74FAC9F0}" type="presOf" srcId="{A65E57F3-7219-42FB-802F-BE6AEB101067}" destId="{7C010F98-9CF4-4BC7-83E1-47B08454B83C}" srcOrd="0" destOrd="2" presId="urn:microsoft.com/office/officeart/2005/8/layout/vList4"/>
    <dgm:cxn modelId="{5DF17716-055C-49A1-A87D-A259ED647E1B}" srcId="{1D2FFE8B-EFA7-47F5-8E6D-ABFDDDAD6A4A}" destId="{FB0D0481-BC8B-4EB5-930C-72BDF85EBE4B}" srcOrd="1" destOrd="0" parTransId="{371E9D08-6DFC-4257-805F-876A7483DC0E}" sibTransId="{7AD01657-DC5F-4870-954A-A8E9FB9D5939}"/>
    <dgm:cxn modelId="{7A0EA134-380D-4CFE-89BA-D3152FF9BE79}" srcId="{FB0D0481-BC8B-4EB5-930C-72BDF85EBE4B}" destId="{CD2D8289-3C82-4DC3-9B12-38EFAB7A568E}" srcOrd="1" destOrd="0" parTransId="{0A287A6C-68F2-4255-B595-25E4F99C92DA}" sibTransId="{AA0A46A9-88EC-4E14-A482-3DE5D3759A79}"/>
    <dgm:cxn modelId="{307986F5-B1B8-4984-9692-62F33B7EA637}" srcId="{C1788031-375A-4554-BE79-8066CD8ED42F}" destId="{B5B0665C-A12C-4787-AC55-1187B2E54E40}" srcOrd="0" destOrd="0" parTransId="{365841D0-60BA-42B0-99EE-9C339BE25D61}" sibTransId="{F3697B8E-245D-4A5E-B744-CF06EAE53538}"/>
    <dgm:cxn modelId="{A5CD5769-ADDF-457E-8087-016C753AA035}" srcId="{1D2FFE8B-EFA7-47F5-8E6D-ABFDDDAD6A4A}" destId="{C1788031-375A-4554-BE79-8066CD8ED42F}" srcOrd="0" destOrd="0" parTransId="{8EE025D3-EEFA-413F-A733-E42447D874FE}" sibTransId="{E6DC2951-BC47-46F3-9218-3930D662ED18}"/>
    <dgm:cxn modelId="{462ECCA0-F9BA-4879-A410-73EA8A062AD5}" type="presOf" srcId="{07FBB1FF-41FE-4D75-983B-B5EE5747AB78}" destId="{39D13223-046B-466A-ADA9-72FC4AFF5D85}" srcOrd="1" destOrd="1" presId="urn:microsoft.com/office/officeart/2005/8/layout/vList4"/>
    <dgm:cxn modelId="{6C5DC220-2E58-4E04-BEEC-CC7736954A38}" type="presOf" srcId="{CD2D8289-3C82-4DC3-9B12-38EFAB7A568E}" destId="{7D691F64-2751-4E6C-92A1-9FC2123A0394}" srcOrd="0" destOrd="2" presId="urn:microsoft.com/office/officeart/2005/8/layout/vList4"/>
    <dgm:cxn modelId="{E2453CB1-A347-44F0-94CB-E351FC1266B4}" type="presOf" srcId="{C1788031-375A-4554-BE79-8066CD8ED42F}" destId="{7C010F98-9CF4-4BC7-83E1-47B08454B83C}" srcOrd="0" destOrd="0" presId="urn:microsoft.com/office/officeart/2005/8/layout/vList4"/>
    <dgm:cxn modelId="{78EB52C2-6FDA-4BB5-BAD2-F2768DA92B0D}" type="presParOf" srcId="{6A3B16D3-F266-4CAF-B4E6-EB7F5B00A7DB}" destId="{D2391293-E0F3-47FF-8F7A-A8404EC13F74}" srcOrd="0" destOrd="0" presId="urn:microsoft.com/office/officeart/2005/8/layout/vList4"/>
    <dgm:cxn modelId="{A43454E6-0101-4795-8189-4C66E36B49E1}" type="presParOf" srcId="{D2391293-E0F3-47FF-8F7A-A8404EC13F74}" destId="{7C010F98-9CF4-4BC7-83E1-47B08454B83C}" srcOrd="0" destOrd="0" presId="urn:microsoft.com/office/officeart/2005/8/layout/vList4"/>
    <dgm:cxn modelId="{CDFFFBEB-4B35-44A9-AD33-8312A81C66CC}" type="presParOf" srcId="{D2391293-E0F3-47FF-8F7A-A8404EC13F74}" destId="{CE69AB7B-D314-4AFA-8BE8-4BB1D7B3D775}" srcOrd="1" destOrd="0" presId="urn:microsoft.com/office/officeart/2005/8/layout/vList4"/>
    <dgm:cxn modelId="{0F0DE392-22D2-4493-A2BF-F783F869A95F}" type="presParOf" srcId="{D2391293-E0F3-47FF-8F7A-A8404EC13F74}" destId="{9412B888-D913-4395-883D-DF037AAFFC9E}" srcOrd="2" destOrd="0" presId="urn:microsoft.com/office/officeart/2005/8/layout/vList4"/>
    <dgm:cxn modelId="{6E79E7C1-4046-4394-80B3-81EC297535E2}" type="presParOf" srcId="{6A3B16D3-F266-4CAF-B4E6-EB7F5B00A7DB}" destId="{51873952-CACF-4799-8AC5-AEEFE8DD0B9B}" srcOrd="1" destOrd="0" presId="urn:microsoft.com/office/officeart/2005/8/layout/vList4"/>
    <dgm:cxn modelId="{3EA56057-0C70-43AC-8ADA-DC9AB7FD51B3}" type="presParOf" srcId="{6A3B16D3-F266-4CAF-B4E6-EB7F5B00A7DB}" destId="{18A39095-ED6F-4050-97F6-BEAC081F8AAB}" srcOrd="2" destOrd="0" presId="urn:microsoft.com/office/officeart/2005/8/layout/vList4"/>
    <dgm:cxn modelId="{1E4CD749-EB34-4718-BE03-21126FDAB5C2}" type="presParOf" srcId="{18A39095-ED6F-4050-97F6-BEAC081F8AAB}" destId="{7D691F64-2751-4E6C-92A1-9FC2123A0394}" srcOrd="0" destOrd="0" presId="urn:microsoft.com/office/officeart/2005/8/layout/vList4"/>
    <dgm:cxn modelId="{025165EF-50C4-463A-86FB-6557300AD03F}" type="presParOf" srcId="{18A39095-ED6F-4050-97F6-BEAC081F8AAB}" destId="{0A35EE49-693F-4EBB-AD7D-14184911B14E}" srcOrd="1" destOrd="0" presId="urn:microsoft.com/office/officeart/2005/8/layout/vList4"/>
    <dgm:cxn modelId="{00245276-3F65-4DFD-9091-360225CF992F}" type="presParOf" srcId="{18A39095-ED6F-4050-97F6-BEAC081F8AAB}" destId="{D4BE6DC5-E6A2-4E21-820E-D4728D638903}" srcOrd="2" destOrd="0" presId="urn:microsoft.com/office/officeart/2005/8/layout/vList4"/>
    <dgm:cxn modelId="{3CDD049D-2958-47D7-8ADE-1A606B2C806B}" type="presParOf" srcId="{6A3B16D3-F266-4CAF-B4E6-EB7F5B00A7DB}" destId="{39873962-71E0-4CF3-8E18-D0A93455CB39}" srcOrd="3" destOrd="0" presId="urn:microsoft.com/office/officeart/2005/8/layout/vList4"/>
    <dgm:cxn modelId="{4E200799-172E-4125-BE70-BEF05659658C}" type="presParOf" srcId="{6A3B16D3-F266-4CAF-B4E6-EB7F5B00A7DB}" destId="{C480DA90-5808-4C6F-A129-D4F00B659B17}" srcOrd="4" destOrd="0" presId="urn:microsoft.com/office/officeart/2005/8/layout/vList4"/>
    <dgm:cxn modelId="{4523F851-F1F9-424A-8B65-4B52B7D6EAC5}" type="presParOf" srcId="{C480DA90-5808-4C6F-A129-D4F00B659B17}" destId="{CAAE2E2A-ACBB-4C9C-96F9-82B76EAC98A7}" srcOrd="0" destOrd="0" presId="urn:microsoft.com/office/officeart/2005/8/layout/vList4"/>
    <dgm:cxn modelId="{FBC5191D-394D-459C-9574-73C05BF7BF68}" type="presParOf" srcId="{C480DA90-5808-4C6F-A129-D4F00B659B17}" destId="{5AAB162B-DF0D-4836-8363-0435369EF7ED}" srcOrd="1" destOrd="0" presId="urn:microsoft.com/office/officeart/2005/8/layout/vList4"/>
    <dgm:cxn modelId="{2B23F68E-0903-4393-A9A6-58C071B60345}" type="presParOf" srcId="{C480DA90-5808-4C6F-A129-D4F00B659B17}" destId="{39D13223-046B-466A-ADA9-72FC4AFF5D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35101-FF08-4C9C-8E15-27D0F06C8839}">
      <dsp:nvSpPr>
        <dsp:cNvPr id="0" name=""/>
        <dsp:cNvSpPr/>
      </dsp:nvSpPr>
      <dsp:spPr>
        <a:xfrm>
          <a:off x="500432" y="2376264"/>
          <a:ext cx="236232" cy="1498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116" y="0"/>
              </a:lnTo>
              <a:lnTo>
                <a:pt x="118116" y="1498734"/>
              </a:lnTo>
              <a:lnTo>
                <a:pt x="236232" y="14987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0618" y="3087700"/>
        <a:ext cx="75861" cy="75861"/>
      </dsp:txXfrm>
    </dsp:sp>
    <dsp:sp modelId="{4A2DB113-7D61-4A88-B47C-75DED544AA07}">
      <dsp:nvSpPr>
        <dsp:cNvPr id="0" name=""/>
        <dsp:cNvSpPr/>
      </dsp:nvSpPr>
      <dsp:spPr>
        <a:xfrm>
          <a:off x="500432" y="2376264"/>
          <a:ext cx="222398" cy="121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199" y="0"/>
              </a:lnTo>
              <a:lnTo>
                <a:pt x="111199" y="121918"/>
              </a:lnTo>
              <a:lnTo>
                <a:pt x="222398" y="1219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291" y="2430882"/>
        <a:ext cx="12681" cy="12681"/>
      </dsp:txXfrm>
    </dsp:sp>
    <dsp:sp modelId="{C5E03116-8DE8-4672-BCA4-34C844B821A4}">
      <dsp:nvSpPr>
        <dsp:cNvPr id="0" name=""/>
        <dsp:cNvSpPr/>
      </dsp:nvSpPr>
      <dsp:spPr>
        <a:xfrm>
          <a:off x="500432" y="1482442"/>
          <a:ext cx="262062" cy="893821"/>
        </a:xfrm>
        <a:custGeom>
          <a:avLst/>
          <a:gdLst/>
          <a:ahLst/>
          <a:cxnLst/>
          <a:rect l="0" t="0" r="0" b="0"/>
          <a:pathLst>
            <a:path>
              <a:moveTo>
                <a:pt x="0" y="893821"/>
              </a:moveTo>
              <a:lnTo>
                <a:pt x="131031" y="893821"/>
              </a:lnTo>
              <a:lnTo>
                <a:pt x="131031" y="0"/>
              </a:lnTo>
              <a:lnTo>
                <a:pt x="26206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8177" y="1906067"/>
        <a:ext cx="46572" cy="46572"/>
      </dsp:txXfrm>
    </dsp:sp>
    <dsp:sp modelId="{D546EA01-CC3D-409D-8D21-B6182306CA44}">
      <dsp:nvSpPr>
        <dsp:cNvPr id="0" name=""/>
        <dsp:cNvSpPr/>
      </dsp:nvSpPr>
      <dsp:spPr>
        <a:xfrm>
          <a:off x="500432" y="522458"/>
          <a:ext cx="260246" cy="1853805"/>
        </a:xfrm>
        <a:custGeom>
          <a:avLst/>
          <a:gdLst/>
          <a:ahLst/>
          <a:cxnLst/>
          <a:rect l="0" t="0" r="0" b="0"/>
          <a:pathLst>
            <a:path>
              <a:moveTo>
                <a:pt x="0" y="1853805"/>
              </a:moveTo>
              <a:lnTo>
                <a:pt x="130123" y="1853805"/>
              </a:lnTo>
              <a:lnTo>
                <a:pt x="130123" y="0"/>
              </a:lnTo>
              <a:lnTo>
                <a:pt x="26024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83756" y="1402561"/>
        <a:ext cx="93599" cy="93599"/>
      </dsp:txXfrm>
    </dsp:sp>
    <dsp:sp modelId="{6E059A10-9C82-4A95-B6DE-D86C1ABAAB54}">
      <dsp:nvSpPr>
        <dsp:cNvPr id="0" name=""/>
        <dsp:cNvSpPr/>
      </dsp:nvSpPr>
      <dsp:spPr>
        <a:xfrm rot="16200000">
          <a:off x="-1758972" y="2129756"/>
          <a:ext cx="4025794" cy="49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Складові здоров</a:t>
          </a:r>
          <a:r>
            <a:rPr 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</a:t>
          </a:r>
          <a:endParaRPr lang="ru-RU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758972" y="2129756"/>
        <a:ext cx="4025794" cy="493015"/>
      </dsp:txXfrm>
    </dsp:sp>
    <dsp:sp modelId="{C1D940D1-368B-44E4-8152-B01441D960FA}">
      <dsp:nvSpPr>
        <dsp:cNvPr id="0" name=""/>
        <dsp:cNvSpPr/>
      </dsp:nvSpPr>
      <dsp:spPr>
        <a:xfrm>
          <a:off x="760678" y="0"/>
          <a:ext cx="7880281" cy="1044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uk-UA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ізична</a:t>
          </a: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складова</a:t>
          </a:r>
          <a:r>
            <a:rPr lang="uk-UA" sz="2400" kern="1200" dirty="0" smtClean="0"/>
            <a:t>: добре працюють усі органи, нормальний розвиток, відсутність хвороб</a:t>
          </a:r>
          <a:endParaRPr lang="ru-RU" sz="2400" kern="1200" dirty="0"/>
        </a:p>
      </dsp:txBody>
      <dsp:txXfrm>
        <a:off x="760678" y="0"/>
        <a:ext cx="7880281" cy="1044917"/>
      </dsp:txXfrm>
    </dsp:sp>
    <dsp:sp modelId="{D05370BA-1577-4447-82CD-D9488D81FEB0}">
      <dsp:nvSpPr>
        <dsp:cNvPr id="0" name=""/>
        <dsp:cNvSpPr/>
      </dsp:nvSpPr>
      <dsp:spPr>
        <a:xfrm>
          <a:off x="762495" y="1102478"/>
          <a:ext cx="7878464" cy="759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Соціальна складова</a:t>
          </a:r>
          <a:r>
            <a:rPr lang="uk-UA" sz="2400" kern="1200" dirty="0" smtClean="0"/>
            <a:t>: доброзичливі стосунки з іншими, гарні побутові умови</a:t>
          </a:r>
          <a:endParaRPr lang="ru-RU" sz="2400" kern="1200" dirty="0"/>
        </a:p>
      </dsp:txBody>
      <dsp:txXfrm>
        <a:off x="762495" y="1102478"/>
        <a:ext cx="7878464" cy="759929"/>
      </dsp:txXfrm>
    </dsp:sp>
    <dsp:sp modelId="{E300B845-E95D-4301-891A-B42B530EA2B5}">
      <dsp:nvSpPr>
        <dsp:cNvPr id="0" name=""/>
        <dsp:cNvSpPr/>
      </dsp:nvSpPr>
      <dsp:spPr>
        <a:xfrm>
          <a:off x="722831" y="2001621"/>
          <a:ext cx="7918128" cy="993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Психічна складова</a:t>
          </a:r>
          <a:r>
            <a:rPr lang="uk-UA" sz="2400" kern="1200" dirty="0" smtClean="0"/>
            <a:t>: позитивна оцінка себе та інших, вміння долати невдачі</a:t>
          </a:r>
          <a:endParaRPr lang="ru-RU" sz="2400" kern="1200" dirty="0"/>
        </a:p>
      </dsp:txBody>
      <dsp:txXfrm>
        <a:off x="722831" y="2001621"/>
        <a:ext cx="7918128" cy="993122"/>
      </dsp:txXfrm>
    </dsp:sp>
    <dsp:sp modelId="{A10568C5-434A-4098-85BE-C242DDB85604}">
      <dsp:nvSpPr>
        <dsp:cNvPr id="0" name=""/>
        <dsp:cNvSpPr/>
      </dsp:nvSpPr>
      <dsp:spPr>
        <a:xfrm>
          <a:off x="736665" y="3125551"/>
          <a:ext cx="7904294" cy="1498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Духовна складова</a:t>
          </a:r>
          <a:r>
            <a:rPr lang="uk-UA" sz="2400" kern="1200" dirty="0" smtClean="0"/>
            <a:t>: відчуття краси довкілля, справедливі вчинки, почуття любові, співчуття, прагнення до самовдосконалення</a:t>
          </a:r>
          <a:endParaRPr lang="ru-RU" sz="2400" kern="1200" dirty="0"/>
        </a:p>
      </dsp:txBody>
      <dsp:txXfrm>
        <a:off x="736665" y="3125551"/>
        <a:ext cx="7904294" cy="1498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10F98-9CF4-4BC7-83E1-47B08454B83C}">
      <dsp:nvSpPr>
        <dsp:cNvPr id="0" name=""/>
        <dsp:cNvSpPr/>
      </dsp:nvSpPr>
      <dsp:spPr>
        <a:xfrm>
          <a:off x="0" y="0"/>
          <a:ext cx="7408862" cy="138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Штучні умови життя замість природних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Штучний мікроклімат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Штучне освітлення тощо</a:t>
          </a:r>
          <a:endParaRPr lang="ru-RU" sz="2000" kern="1200" dirty="0"/>
        </a:p>
      </dsp:txBody>
      <dsp:txXfrm>
        <a:off x="1620083" y="0"/>
        <a:ext cx="5788778" cy="1383109"/>
      </dsp:txXfrm>
    </dsp:sp>
    <dsp:sp modelId="{CE69AB7B-D314-4AFA-8BE8-4BB1D7B3D775}">
      <dsp:nvSpPr>
        <dsp:cNvPr id="0" name=""/>
        <dsp:cNvSpPr/>
      </dsp:nvSpPr>
      <dsp:spPr>
        <a:xfrm>
          <a:off x="138310" y="138310"/>
          <a:ext cx="1481772" cy="1106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91F64-2751-4E6C-92A1-9FC2123A0394}">
      <dsp:nvSpPr>
        <dsp:cNvPr id="0" name=""/>
        <dsp:cNvSpPr/>
      </dsp:nvSpPr>
      <dsp:spPr>
        <a:xfrm>
          <a:off x="0" y="1521420"/>
          <a:ext cx="7408862" cy="138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Порушення біоритмів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Робота вночі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Зниження м</a:t>
          </a:r>
          <a:r>
            <a:rPr lang="en-US" sz="2000" kern="1200" dirty="0" smtClean="0"/>
            <a:t>’</a:t>
          </a:r>
          <a:r>
            <a:rPr lang="uk-UA" sz="2000" kern="1200" dirty="0" smtClean="0"/>
            <a:t>язової активності</a:t>
          </a:r>
          <a:endParaRPr lang="ru-RU" sz="2000" kern="1200" dirty="0"/>
        </a:p>
      </dsp:txBody>
      <dsp:txXfrm>
        <a:off x="1620083" y="1521420"/>
        <a:ext cx="5788778" cy="1383109"/>
      </dsp:txXfrm>
    </dsp:sp>
    <dsp:sp modelId="{0A35EE49-693F-4EBB-AD7D-14184911B14E}">
      <dsp:nvSpPr>
        <dsp:cNvPr id="0" name=""/>
        <dsp:cNvSpPr/>
      </dsp:nvSpPr>
      <dsp:spPr>
        <a:xfrm>
          <a:off x="138310" y="1659731"/>
          <a:ext cx="1481772" cy="1106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E2E2A-ACBB-4C9C-96F9-82B76EAC98A7}">
      <dsp:nvSpPr>
        <dsp:cNvPr id="0" name=""/>
        <dsp:cNvSpPr/>
      </dsp:nvSpPr>
      <dsp:spPr>
        <a:xfrm>
          <a:off x="0" y="3042840"/>
          <a:ext cx="7408862" cy="138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Інтенсивний потік інформації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Напружена психічна робота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Перевтома, стреси</a:t>
          </a:r>
          <a:endParaRPr lang="ru-RU" sz="2000" kern="1200" dirty="0"/>
        </a:p>
      </dsp:txBody>
      <dsp:txXfrm>
        <a:off x="1620083" y="3042840"/>
        <a:ext cx="5788778" cy="1383109"/>
      </dsp:txXfrm>
    </dsp:sp>
    <dsp:sp modelId="{5AAB162B-DF0D-4836-8363-0435369EF7ED}">
      <dsp:nvSpPr>
        <dsp:cNvPr id="0" name=""/>
        <dsp:cNvSpPr/>
      </dsp:nvSpPr>
      <dsp:spPr>
        <a:xfrm>
          <a:off x="138310" y="3181151"/>
          <a:ext cx="1481772" cy="1106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2EDC5-5C83-4706-B4E5-66FD53C4E3B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3B461-2163-4A1A-8A67-95DF384AA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3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5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9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4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5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63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9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7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9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44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0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4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1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8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5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8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09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5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6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33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12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29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58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35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95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3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79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83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37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44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81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5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2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54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84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89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9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69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8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4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82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696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34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53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91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04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30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01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07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41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1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598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21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66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9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26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791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51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868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736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212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97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08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889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290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631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570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948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121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23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9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479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925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221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721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078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02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907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607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871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954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05.09.2018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9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631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05.09.2018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20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05.09.2018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53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05.09.2018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620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05.09.2018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34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05.09.2018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101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05.09.2018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914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05.09.2018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878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05.09.2018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3073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05.09.2018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396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05.09.2018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8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8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1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6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6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1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5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>
                <a:solidFill>
                  <a:srgbClr val="073E87"/>
                </a:solidFill>
              </a:rPr>
              <a:pPr/>
              <a:t>05.09.2018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8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97F258-CC6D-481B-ADC6-9B1D27BD9846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05.09.2018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839ED2-EA52-477A-9BC7-67E354B6C8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1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096344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здорового способу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засобами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виховуючого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412776"/>
            <a:ext cx="8712967" cy="4896544"/>
          </a:xfrm>
        </p:spPr>
        <p:txBody>
          <a:bodyPr>
            <a:normAutofit/>
          </a:bodyPr>
          <a:lstStyle/>
          <a:p>
            <a:pPr marL="0" indent="0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Вплив забруднення середовища </a:t>
            </a:r>
            <a:br>
              <a:rPr lang="uk-UA" dirty="0" smtClean="0"/>
            </a:br>
            <a:r>
              <a:rPr lang="uk-UA" dirty="0" smtClean="0"/>
              <a:t>на здоров'я людини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7129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5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700807"/>
            <a:ext cx="5688632" cy="2143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Ніщо так сильно не руйнує людину, як тривала фізична бездіяльність </a:t>
            </a:r>
          </a:p>
          <a:p>
            <a:pPr marL="0" indent="0">
              <a:buNone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4704"/>
            <a:ext cx="28670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1164"/>
            <a:ext cx="4464496" cy="256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1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6969" y="476672"/>
            <a:ext cx="3838541" cy="60715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i="1" dirty="0" err="1"/>
              <a:t>Гіподинамія</a:t>
            </a:r>
            <a:r>
              <a:rPr lang="ru-RU" sz="2200" b="1" i="1" dirty="0"/>
              <a:t> </a:t>
            </a:r>
            <a:r>
              <a:rPr lang="ru-RU" sz="2200" i="1" dirty="0"/>
              <a:t>– </a:t>
            </a:r>
            <a:r>
              <a:rPr lang="ru-RU" sz="2200" i="1" dirty="0" err="1"/>
              <a:t>це</a:t>
            </a:r>
            <a:r>
              <a:rPr lang="ru-RU" sz="2200" i="1" dirty="0"/>
              <a:t> </a:t>
            </a:r>
            <a:r>
              <a:rPr lang="ru-RU" sz="2200" i="1" dirty="0" err="1"/>
              <a:t>обмеження</a:t>
            </a:r>
            <a:r>
              <a:rPr lang="ru-RU" sz="2200" i="1" dirty="0"/>
              <a:t> </a:t>
            </a:r>
            <a:r>
              <a:rPr lang="ru-RU" sz="2200" i="1" dirty="0" err="1"/>
              <a:t>рухової</a:t>
            </a:r>
            <a:r>
              <a:rPr lang="ru-RU" sz="2200" i="1" dirty="0"/>
              <a:t> </a:t>
            </a:r>
            <a:r>
              <a:rPr lang="ru-RU" sz="2200" i="1" dirty="0" err="1"/>
              <a:t>активності</a:t>
            </a:r>
            <a:r>
              <a:rPr lang="ru-RU" sz="2200" i="1" dirty="0"/>
              <a:t>, </a:t>
            </a:r>
            <a:r>
              <a:rPr lang="ru-RU" sz="2200" i="1" dirty="0" err="1"/>
              <a:t>зумовлене</a:t>
            </a:r>
            <a:r>
              <a:rPr lang="ru-RU" sz="2200" i="1" dirty="0"/>
              <a:t> спо­собом </a:t>
            </a:r>
            <a:r>
              <a:rPr lang="ru-RU" sz="2200" i="1" dirty="0" err="1"/>
              <a:t>життя</a:t>
            </a:r>
            <a:r>
              <a:rPr lang="ru-RU" sz="2200" i="1" dirty="0"/>
              <a:t>, </a:t>
            </a:r>
            <a:r>
              <a:rPr lang="ru-RU" sz="2200" i="1" dirty="0" err="1"/>
              <a:t>професійною</a:t>
            </a:r>
            <a:r>
              <a:rPr lang="ru-RU" sz="2200" i="1" dirty="0"/>
              <a:t> </a:t>
            </a:r>
            <a:r>
              <a:rPr lang="ru-RU" sz="2200" i="1" dirty="0" err="1"/>
              <a:t>діяльністю</a:t>
            </a:r>
            <a:r>
              <a:rPr lang="ru-RU" sz="2200" i="1" dirty="0"/>
              <a:t>, </a:t>
            </a:r>
            <a:r>
              <a:rPr lang="ru-RU" sz="2200" i="1" dirty="0" err="1"/>
              <a:t>тривалим</a:t>
            </a:r>
            <a:r>
              <a:rPr lang="ru-RU" sz="2200" i="1" dirty="0"/>
              <a:t> </a:t>
            </a:r>
            <a:r>
              <a:rPr lang="ru-RU" sz="2200" i="1" dirty="0" err="1"/>
              <a:t>ліжковим</a:t>
            </a:r>
            <a:r>
              <a:rPr lang="ru-RU" sz="2200" i="1" dirty="0"/>
              <a:t> режи­мом, </a:t>
            </a:r>
            <a:r>
              <a:rPr lang="ru-RU" sz="2200" i="1" dirty="0" err="1"/>
              <a:t>перебуванням</a:t>
            </a:r>
            <a:r>
              <a:rPr lang="ru-RU" sz="2200" i="1" dirty="0"/>
              <a:t> </a:t>
            </a:r>
            <a:r>
              <a:rPr lang="ru-RU" sz="2200" i="1" dirty="0" err="1"/>
              <a:t>людини</a:t>
            </a:r>
            <a:r>
              <a:rPr lang="ru-RU" sz="2200" i="1" dirty="0"/>
              <a:t> в </a:t>
            </a:r>
            <a:r>
              <a:rPr lang="ru-RU" sz="2200" i="1" dirty="0" err="1"/>
              <a:t>умовах</a:t>
            </a:r>
            <a:r>
              <a:rPr lang="ru-RU" sz="2200" i="1" dirty="0"/>
              <a:t> </a:t>
            </a:r>
            <a:r>
              <a:rPr lang="ru-RU" sz="2200" i="1" dirty="0" err="1"/>
              <a:t>невагомості</a:t>
            </a:r>
            <a:r>
              <a:rPr lang="ru-RU" sz="2200" i="1" dirty="0"/>
              <a:t> </a:t>
            </a:r>
            <a:r>
              <a:rPr lang="ru-RU" sz="2200" dirty="0"/>
              <a:t>(</a:t>
            </a:r>
            <a:r>
              <a:rPr lang="ru-RU" sz="2200" dirty="0" err="1"/>
              <a:t>тривалі</a:t>
            </a:r>
            <a:r>
              <a:rPr lang="ru-RU" sz="2200" dirty="0"/>
              <a:t> </a:t>
            </a:r>
            <a:r>
              <a:rPr lang="ru-RU" sz="2200" dirty="0" err="1"/>
              <a:t>космічні</a:t>
            </a:r>
            <a:r>
              <a:rPr lang="ru-RU" sz="2200" dirty="0"/>
              <a:t> </a:t>
            </a:r>
            <a:r>
              <a:rPr lang="ru-RU" sz="2200" dirty="0" err="1"/>
              <a:t>польоти</a:t>
            </a:r>
            <a:r>
              <a:rPr lang="ru-RU" sz="2200" dirty="0"/>
              <a:t>) </a:t>
            </a:r>
            <a:r>
              <a:rPr lang="ru-RU" sz="2200" dirty="0" err="1"/>
              <a:t>тощо</a:t>
            </a:r>
            <a:r>
              <a:rPr lang="ru-RU" sz="2200" dirty="0"/>
              <a:t>. </a:t>
            </a:r>
            <a:r>
              <a:rPr lang="ru-RU" sz="2200" dirty="0" err="1"/>
              <a:t>Гіподинамія</a:t>
            </a:r>
            <a:r>
              <a:rPr lang="ru-RU" sz="2200" dirty="0"/>
              <a:t> у </a:t>
            </a:r>
            <a:r>
              <a:rPr lang="ru-RU" sz="2200" b="1" dirty="0" err="1"/>
              <a:t>шкільному</a:t>
            </a:r>
            <a:r>
              <a:rPr lang="ru-RU" sz="2200" b="1" dirty="0"/>
              <a:t> </a:t>
            </a:r>
            <a:r>
              <a:rPr lang="ru-RU" sz="2200" b="1" dirty="0" smtClean="0"/>
              <a:t>та </a:t>
            </a:r>
            <a:r>
              <a:rPr lang="ru-RU" sz="2200" b="1" dirty="0" err="1" smtClean="0"/>
              <a:t>студентському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віці</a:t>
            </a:r>
            <a:r>
              <a:rPr lang="ru-RU" sz="2200" b="1" dirty="0" smtClean="0"/>
              <a:t> </a:t>
            </a:r>
            <a:r>
              <a:rPr lang="ru-RU" sz="2200" dirty="0"/>
              <a:t>часто </a:t>
            </a:r>
            <a:r>
              <a:rPr lang="ru-RU" sz="2200" dirty="0" err="1"/>
              <a:t>пов’язана</a:t>
            </a:r>
            <a:r>
              <a:rPr lang="ru-RU" sz="2200" dirty="0"/>
              <a:t> з </a:t>
            </a:r>
            <a:r>
              <a:rPr lang="ru-RU" sz="2200" dirty="0" err="1"/>
              <a:t>нера­ціональним</a:t>
            </a:r>
            <a:r>
              <a:rPr lang="ru-RU" sz="2200" dirty="0"/>
              <a:t> </a:t>
            </a:r>
            <a:r>
              <a:rPr lang="ru-RU" sz="2200" dirty="0" err="1"/>
              <a:t>розпорядком</a:t>
            </a:r>
            <a:r>
              <a:rPr lang="ru-RU" sz="2200" dirty="0"/>
              <a:t> </a:t>
            </a:r>
            <a:r>
              <a:rPr lang="ru-RU" sz="2200" dirty="0" smtClean="0"/>
              <a:t>дня, </a:t>
            </a:r>
            <a:r>
              <a:rPr lang="ru-RU" sz="2200" dirty="0" err="1"/>
              <a:t>перевантаженням</a:t>
            </a:r>
            <a:r>
              <a:rPr lang="ru-RU" sz="2200" dirty="0"/>
              <a:t> </a:t>
            </a:r>
            <a:r>
              <a:rPr lang="ru-RU" sz="2200" dirty="0" err="1" smtClean="0"/>
              <a:t>навчальною</a:t>
            </a:r>
            <a:r>
              <a:rPr lang="ru-RU" sz="2200" dirty="0" smtClean="0"/>
              <a:t> </a:t>
            </a:r>
            <a:r>
              <a:rPr lang="ru-RU" sz="2200" dirty="0" err="1"/>
              <a:t>роботою</a:t>
            </a:r>
            <a:r>
              <a:rPr lang="ru-RU" sz="2200" dirty="0"/>
              <a:t>, </a:t>
            </a:r>
            <a:r>
              <a:rPr lang="ru-RU" sz="2200" dirty="0" err="1"/>
              <a:t>унаслідок</a:t>
            </a:r>
            <a:r>
              <a:rPr lang="ru-RU" sz="2200" dirty="0"/>
              <a:t> </a:t>
            </a:r>
            <a:r>
              <a:rPr lang="ru-RU" sz="2200" dirty="0" err="1"/>
              <a:t>чого</a:t>
            </a:r>
            <a:r>
              <a:rPr lang="ru-RU" sz="2200" dirty="0"/>
              <a:t> </a:t>
            </a:r>
            <a:r>
              <a:rPr lang="ru-RU" sz="2200" dirty="0" err="1"/>
              <a:t>залишається</a:t>
            </a:r>
            <a:r>
              <a:rPr lang="ru-RU" sz="2200" dirty="0"/>
              <a:t> мало часу для </a:t>
            </a:r>
            <a:r>
              <a:rPr lang="ru-RU" sz="2200" dirty="0" err="1"/>
              <a:t>прогулянок</a:t>
            </a:r>
            <a:r>
              <a:rPr lang="ru-RU" sz="2200" dirty="0"/>
              <a:t>, </a:t>
            </a:r>
            <a:r>
              <a:rPr lang="ru-RU" sz="2200" dirty="0" err="1"/>
              <a:t>ігор</a:t>
            </a:r>
            <a:r>
              <a:rPr lang="ru-RU" sz="2200" dirty="0"/>
              <a:t>, </a:t>
            </a:r>
            <a:r>
              <a:rPr lang="ru-RU" sz="2200" dirty="0" err="1"/>
              <a:t>заняття</a:t>
            </a:r>
            <a:r>
              <a:rPr lang="ru-RU" sz="2200" dirty="0"/>
              <a:t> спортом.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10" y="476672"/>
            <a:ext cx="451485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5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6969" y="476672"/>
            <a:ext cx="8317552" cy="6071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8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789040"/>
            <a:ext cx="8748960" cy="2592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При </a:t>
            </a:r>
            <a:r>
              <a:rPr lang="ru-RU" b="1" dirty="0" err="1"/>
              <a:t>нестачі</a:t>
            </a:r>
            <a:r>
              <a:rPr lang="ru-RU" b="1" dirty="0"/>
              <a:t> </a:t>
            </a:r>
            <a:r>
              <a:rPr lang="ru-RU" b="1" dirty="0" err="1"/>
              <a:t>рухової</a:t>
            </a:r>
            <a:r>
              <a:rPr lang="ru-RU" b="1" dirty="0"/>
              <a:t> </a:t>
            </a:r>
            <a:r>
              <a:rPr lang="ru-RU" b="1" dirty="0" err="1"/>
              <a:t>активності</a:t>
            </a:r>
            <a:r>
              <a:rPr lang="ru-RU" b="1" dirty="0"/>
              <a:t> та </a:t>
            </a:r>
            <a:r>
              <a:rPr lang="ru-RU" b="1" dirty="0" err="1"/>
              <a:t>зловживанні</a:t>
            </a:r>
            <a:r>
              <a:rPr lang="ru-RU" b="1" dirty="0"/>
              <a:t> </a:t>
            </a:r>
            <a:r>
              <a:rPr lang="ru-RU" b="1" dirty="0" err="1"/>
              <a:t>спиртними</a:t>
            </a:r>
            <a:r>
              <a:rPr lang="ru-RU" b="1" dirty="0"/>
              <a:t> напоями, особливо пивом, волокна </a:t>
            </a:r>
            <a:r>
              <a:rPr lang="ru-RU" b="1" dirty="0" err="1"/>
              <a:t>серцевого</a:t>
            </a:r>
            <a:r>
              <a:rPr lang="ru-RU" b="1" dirty="0"/>
              <a:t> </a:t>
            </a:r>
            <a:r>
              <a:rPr lang="ru-RU" b="1" dirty="0" err="1"/>
              <a:t>м’яза</a:t>
            </a:r>
            <a:r>
              <a:rPr lang="ru-RU" b="1" dirty="0"/>
              <a:t> </a:t>
            </a:r>
            <a:r>
              <a:rPr lang="ru-RU" b="1" dirty="0" err="1"/>
              <a:t>частково</a:t>
            </a:r>
            <a:r>
              <a:rPr lang="ru-RU" b="1" dirty="0"/>
              <a:t> </a:t>
            </a:r>
            <a:r>
              <a:rPr lang="ru-RU" b="1" dirty="0" err="1"/>
              <a:t>руйнуються</a:t>
            </a:r>
            <a:r>
              <a:rPr lang="ru-RU" b="1" dirty="0"/>
              <a:t> і </a:t>
            </a:r>
            <a:r>
              <a:rPr lang="ru-RU" b="1" dirty="0" err="1"/>
              <a:t>заміщуються</a:t>
            </a:r>
            <a:r>
              <a:rPr lang="ru-RU" b="1" dirty="0"/>
              <a:t> </a:t>
            </a:r>
            <a:r>
              <a:rPr lang="ru-RU" b="1" dirty="0" err="1"/>
              <a:t>сполучною</a:t>
            </a:r>
            <a:r>
              <a:rPr lang="ru-RU" b="1" dirty="0"/>
              <a:t> тканиною, </a:t>
            </a:r>
            <a:r>
              <a:rPr lang="ru-RU" b="1" dirty="0" err="1"/>
              <a:t>заповненої</a:t>
            </a:r>
            <a:r>
              <a:rPr lang="ru-RU" b="1" dirty="0"/>
              <a:t> жиром. </a:t>
            </a:r>
            <a:r>
              <a:rPr lang="ru-RU" b="1" dirty="0" err="1"/>
              <a:t>Збільшення</a:t>
            </a:r>
            <a:r>
              <a:rPr lang="ru-RU" b="1" dirty="0"/>
              <a:t> </a:t>
            </a:r>
            <a:r>
              <a:rPr lang="ru-RU" b="1" dirty="0" err="1"/>
              <a:t>маси</a:t>
            </a:r>
            <a:r>
              <a:rPr lang="ru-RU" b="1" dirty="0"/>
              <a:t> </a:t>
            </a:r>
            <a:r>
              <a:rPr lang="ru-RU" b="1" dirty="0" err="1"/>
              <a:t>серця</a:t>
            </a:r>
            <a:r>
              <a:rPr lang="ru-RU" b="1" dirty="0"/>
              <a:t> </a:t>
            </a:r>
            <a:r>
              <a:rPr lang="ru-RU" b="1" dirty="0" err="1"/>
              <a:t>відбувається</a:t>
            </a:r>
            <a:r>
              <a:rPr lang="ru-RU" b="1" dirty="0"/>
              <a:t> за </a:t>
            </a:r>
            <a:r>
              <a:rPr lang="ru-RU" b="1" dirty="0" err="1"/>
              <a:t>рахунок</a:t>
            </a:r>
            <a:r>
              <a:rPr lang="ru-RU" b="1" dirty="0"/>
              <a:t> </a:t>
            </a:r>
            <a:r>
              <a:rPr lang="ru-RU" b="1" dirty="0" err="1"/>
              <a:t>тканини</a:t>
            </a:r>
            <a:r>
              <a:rPr lang="ru-RU" b="1" dirty="0"/>
              <a:t>, яка </a:t>
            </a:r>
            <a:r>
              <a:rPr lang="ru-RU" b="1" dirty="0" err="1"/>
              <a:t>скорочуватися</a:t>
            </a:r>
            <a:r>
              <a:rPr lang="ru-RU" b="1" dirty="0"/>
              <a:t> не </a:t>
            </a:r>
            <a:r>
              <a:rPr lang="ru-RU" b="1" dirty="0" err="1"/>
              <a:t>може</a:t>
            </a:r>
            <a:r>
              <a:rPr lang="ru-RU" b="1" dirty="0"/>
              <a:t>. </a:t>
            </a:r>
            <a:r>
              <a:rPr lang="ru-RU" b="1" dirty="0" err="1"/>
              <a:t>Незважаючи</a:t>
            </a:r>
            <a:r>
              <a:rPr lang="ru-RU" b="1" dirty="0"/>
              <a:t> на свою часом </a:t>
            </a:r>
            <a:r>
              <a:rPr lang="ru-RU" b="1" dirty="0" err="1"/>
              <a:t>значну</a:t>
            </a:r>
            <a:r>
              <a:rPr lang="ru-RU" b="1" dirty="0"/>
              <a:t> величину,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серце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малу </a:t>
            </a:r>
            <a:r>
              <a:rPr lang="ru-RU" b="1" dirty="0" err="1"/>
              <a:t>потужність</a:t>
            </a:r>
            <a:r>
              <a:rPr lang="ru-RU" b="1" dirty="0"/>
              <a:t> і </a:t>
            </a:r>
            <a:r>
              <a:rPr lang="ru-RU" b="1" dirty="0" err="1"/>
              <a:t>схильне</a:t>
            </a:r>
            <a:r>
              <a:rPr lang="ru-RU" b="1" dirty="0"/>
              <a:t> до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захворювань</a:t>
            </a:r>
            <a:r>
              <a:rPr lang="ru-RU" b="1" dirty="0"/>
              <a:t>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9076"/>
            <a:ext cx="4932548" cy="308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3062"/>
            <a:ext cx="244475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3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Ефективні стратегії </a:t>
            </a:r>
            <a:r>
              <a:rPr lang="uk-UA" b="1" dirty="0" err="1" smtClean="0"/>
              <a:t>профілактики</a:t>
            </a:r>
            <a:r>
              <a:rPr lang="uk-UA" b="1" dirty="0" err="1"/>
              <a:t>захворювань</a:t>
            </a:r>
            <a:r>
              <a:rPr lang="uk-UA" b="1" dirty="0"/>
              <a:t> (ВООЗ)</a:t>
            </a:r>
            <a:br>
              <a:rPr lang="uk-UA" b="1" dirty="0"/>
            </a:b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43393"/>
              </p:ext>
            </p:extLst>
          </p:nvPr>
        </p:nvGraphicFramePr>
        <p:xfrm>
          <a:off x="323527" y="1772816"/>
          <a:ext cx="856895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9"/>
                <a:gridCol w="2088232"/>
                <a:gridCol w="1944216"/>
                <a:gridCol w="19442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Стратегії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Внесок у зниження рівня смертності (%)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Частка від усіх витрат на охорону здоров'я (%)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Період, за який очікується досягнення ефекту (роки)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Формування ЗСЖ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50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5-10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Стратегія високого</a:t>
                      </a:r>
                      <a:r>
                        <a:rPr lang="uk-UA" sz="2000" b="1" baseline="0" dirty="0" smtClean="0"/>
                        <a:t> ризику (диспансеризація)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20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20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2-4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Вторинна профілактика (лікування)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30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60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 smtClean="0"/>
                    </a:p>
                    <a:p>
                      <a:pPr algn="ctr"/>
                      <a:r>
                        <a:rPr lang="uk-UA" sz="2000" b="1" dirty="0" smtClean="0"/>
                        <a:t>3-4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5559623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prstClr val="black"/>
                </a:solidFill>
              </a:rPr>
              <a:t>Доповідь ВООЗ «Про стан охорони здоров'я в Європі. 2015. Цільові орієнтири і більш широкі перспективи – нові рубежі в роботі з фактологічними даними. Основні положення»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9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84375" y="1357626"/>
            <a:ext cx="6348876" cy="3871574"/>
          </a:xfrm>
        </p:spPr>
        <p:txBody>
          <a:bodyPr>
            <a:normAutofit fontScale="85000" lnSpcReduction="10000"/>
          </a:bodyPr>
          <a:lstStyle/>
          <a:p>
            <a:pPr marL="0" indent="0" algn="just"/>
            <a:r>
              <a:rPr lang="ru-RU" b="1" dirty="0" err="1"/>
              <a:t>Навчання</a:t>
            </a:r>
            <a:r>
              <a:rPr lang="ru-RU" b="1" dirty="0"/>
              <a:t> — </a:t>
            </a:r>
            <a:r>
              <a:rPr lang="ru-RU" b="1" dirty="0" err="1"/>
              <a:t>складний</a:t>
            </a:r>
            <a:r>
              <a:rPr lang="ru-RU" b="1" dirty="0"/>
              <a:t> і </a:t>
            </a:r>
            <a:r>
              <a:rPr lang="ru-RU" b="1" dirty="0" err="1"/>
              <a:t>багатобічний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, у </a:t>
            </a:r>
            <a:r>
              <a:rPr lang="ru-RU" b="1" dirty="0" err="1"/>
              <a:t>якому</a:t>
            </a:r>
            <a:r>
              <a:rPr lang="ru-RU" b="1" dirty="0"/>
              <a:t> </a:t>
            </a:r>
            <a:r>
              <a:rPr lang="ru-RU" b="1" dirty="0" err="1" smtClean="0"/>
              <a:t>студенти</a:t>
            </a:r>
            <a:r>
              <a:rPr lang="ru-RU" b="1" dirty="0" smtClean="0"/>
              <a:t> </a:t>
            </a:r>
            <a:r>
              <a:rPr lang="ru-RU" b="1" dirty="0"/>
              <a:t>не </a:t>
            </a:r>
            <a:r>
              <a:rPr lang="ru-RU" b="1" dirty="0" err="1"/>
              <a:t>тіль­ки</a:t>
            </a:r>
            <a:r>
              <a:rPr lang="ru-RU" b="1" dirty="0"/>
              <a:t> </a:t>
            </a:r>
            <a:r>
              <a:rPr lang="ru-RU" b="1" dirty="0" err="1"/>
              <a:t>набувають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, </a:t>
            </a:r>
            <a:r>
              <a:rPr lang="ru-RU" b="1" dirty="0" err="1"/>
              <a:t>оволодівають</a:t>
            </a:r>
            <a:r>
              <a:rPr lang="ru-RU" b="1" dirty="0"/>
              <a:t> </a:t>
            </a:r>
            <a:r>
              <a:rPr lang="ru-RU" b="1" dirty="0" err="1"/>
              <a:t>уміннями</a:t>
            </a:r>
            <a:r>
              <a:rPr lang="ru-RU" b="1" dirty="0"/>
              <a:t>, але у них </a:t>
            </a:r>
            <a:r>
              <a:rPr lang="ru-RU" b="1" dirty="0" err="1"/>
              <a:t>формуються</a:t>
            </a:r>
            <a:r>
              <a:rPr lang="ru-RU" b="1" dirty="0"/>
              <a:t> погляди, </a:t>
            </a:r>
            <a:r>
              <a:rPr lang="ru-RU" b="1" dirty="0" err="1"/>
              <a:t>ставлення</a:t>
            </a:r>
            <a:r>
              <a:rPr lang="ru-RU" b="1" dirty="0"/>
              <a:t> до </a:t>
            </a:r>
            <a:r>
              <a:rPr lang="ru-RU" b="1" dirty="0" err="1"/>
              <a:t>навколишнього</a:t>
            </a:r>
            <a:r>
              <a:rPr lang="ru-RU" b="1" dirty="0"/>
              <a:t> </a:t>
            </a:r>
            <a:r>
              <a:rPr lang="ru-RU" b="1" dirty="0" err="1"/>
              <a:t>світу</a:t>
            </a:r>
            <a:r>
              <a:rPr lang="ru-RU" b="1" dirty="0"/>
              <a:t>, </a:t>
            </a:r>
            <a:r>
              <a:rPr lang="ru-RU" b="1" dirty="0" err="1"/>
              <a:t>звички</a:t>
            </a:r>
            <a:r>
              <a:rPr lang="ru-RU" b="1" dirty="0"/>
              <a:t>, </a:t>
            </a:r>
            <a:r>
              <a:rPr lang="ru-RU" b="1" dirty="0" err="1"/>
              <a:t>розвиваються</a:t>
            </a:r>
            <a:r>
              <a:rPr lang="ru-RU" b="1" dirty="0"/>
              <a:t> </a:t>
            </a:r>
            <a:r>
              <a:rPr lang="ru-RU" b="1" dirty="0" err="1"/>
              <a:t>здібності</a:t>
            </a:r>
            <a:r>
              <a:rPr lang="ru-RU" b="1" dirty="0"/>
              <a:t> й </a:t>
            </a:r>
            <a:r>
              <a:rPr lang="ru-RU" b="1" dirty="0" err="1"/>
              <a:t>інтереси</a:t>
            </a:r>
            <a:r>
              <a:rPr lang="ru-RU" b="1" dirty="0"/>
              <a:t>. Таким чином,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виховний</a:t>
            </a:r>
            <a:r>
              <a:rPr lang="ru-RU" b="1" dirty="0"/>
              <a:t> </a:t>
            </a:r>
            <a:r>
              <a:rPr lang="ru-RU" b="1" dirty="0" smtClean="0"/>
              <a:t>характер.</a:t>
            </a:r>
            <a:endParaRPr lang="ru-RU" b="1" dirty="0"/>
          </a:p>
          <a:p>
            <a:pPr marL="0" indent="0" algn="just"/>
            <a:r>
              <a:rPr lang="ru-RU" b="1" dirty="0" smtClean="0"/>
              <a:t> </a:t>
            </a:r>
            <a:r>
              <a:rPr lang="ru-RU" b="1" dirty="0" err="1" smtClean="0"/>
              <a:t>Німецький</a:t>
            </a:r>
            <a:r>
              <a:rPr lang="ru-RU" b="1" dirty="0" smtClean="0"/>
              <a:t> </a:t>
            </a:r>
            <a:r>
              <a:rPr lang="ru-RU" b="1" dirty="0"/>
              <a:t>педагог І.Ф. </a:t>
            </a:r>
            <a:r>
              <a:rPr lang="ru-RU" b="1" dirty="0" err="1"/>
              <a:t>Гербарт</a:t>
            </a:r>
            <a:r>
              <a:rPr lang="ru-RU" b="1" dirty="0"/>
              <a:t> у «</a:t>
            </a:r>
            <a:r>
              <a:rPr lang="ru-RU" b="1" dirty="0" err="1"/>
              <a:t>Педагогічних</a:t>
            </a:r>
            <a:r>
              <a:rPr lang="ru-RU" b="1" dirty="0"/>
              <a:t> афоризмах» </a:t>
            </a:r>
            <a:r>
              <a:rPr lang="ru-RU" b="1" dirty="0" err="1"/>
              <a:t>ствер­джував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«</a:t>
            </a:r>
            <a:r>
              <a:rPr lang="ru-RU" b="1" dirty="0" err="1"/>
              <a:t>навчання</a:t>
            </a:r>
            <a:r>
              <a:rPr lang="ru-RU" b="1" dirty="0"/>
              <a:t> без морального </a:t>
            </a:r>
            <a:r>
              <a:rPr lang="ru-RU" b="1" dirty="0" err="1"/>
              <a:t>виховання</a:t>
            </a:r>
            <a:r>
              <a:rPr lang="ru-RU" b="1" dirty="0"/>
              <a:t> є </a:t>
            </a:r>
            <a:r>
              <a:rPr lang="ru-RU" b="1" dirty="0" err="1"/>
              <a:t>засіб</a:t>
            </a:r>
            <a:r>
              <a:rPr lang="ru-RU" b="1" dirty="0"/>
              <a:t> без мети, а </a:t>
            </a:r>
            <a:r>
              <a:rPr lang="ru-RU" b="1" dirty="0" err="1"/>
              <a:t>утворення</a:t>
            </a:r>
            <a:r>
              <a:rPr lang="ru-RU" b="1" dirty="0"/>
              <a:t> характеру без </a:t>
            </a:r>
            <a:r>
              <a:rPr lang="ru-RU" b="1" dirty="0" err="1"/>
              <a:t>навчання</a:t>
            </a:r>
            <a:r>
              <a:rPr lang="ru-RU" b="1" dirty="0"/>
              <a:t> є мета, </a:t>
            </a:r>
            <a:r>
              <a:rPr lang="ru-RU" b="1" dirty="0" err="1"/>
              <a:t>позбавлена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».</a:t>
            </a:r>
            <a:endParaRPr lang="uk-UA" b="1" dirty="0">
              <a:solidFill>
                <a:srgbClr val="002060"/>
              </a:solidFill>
            </a:endParaRPr>
          </a:p>
          <a:p>
            <a:pPr marL="0" indent="0" algn="just"/>
            <a:r>
              <a:rPr lang="ru-RU" b="1" dirty="0"/>
              <a:t>А.В. </a:t>
            </a:r>
            <a:r>
              <a:rPr lang="ru-RU" b="1" dirty="0" err="1"/>
              <a:t>Дістервег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стверджує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принцип </a:t>
            </a:r>
            <a:r>
              <a:rPr lang="ru-RU" b="1" dirty="0" err="1"/>
              <a:t>викладання</a:t>
            </a:r>
            <a:r>
              <a:rPr lang="ru-RU" b="1" dirty="0"/>
              <a:t> </a:t>
            </a:r>
            <a:r>
              <a:rPr lang="ru-RU" b="1" dirty="0" err="1"/>
              <a:t>од­ночасно</a:t>
            </a:r>
            <a:r>
              <a:rPr lang="ru-RU" b="1" dirty="0"/>
              <a:t> є принципом </a:t>
            </a:r>
            <a:r>
              <a:rPr lang="ru-RU" b="1" dirty="0" err="1"/>
              <a:t>виховання</a:t>
            </a:r>
            <a:r>
              <a:rPr lang="ru-RU" b="1" dirty="0"/>
              <a:t>, </a:t>
            </a:r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викладання</a:t>
            </a:r>
            <a:r>
              <a:rPr lang="ru-RU" b="1" dirty="0"/>
              <a:t> — методами </a:t>
            </a:r>
            <a:r>
              <a:rPr lang="ru-RU" b="1" dirty="0" err="1"/>
              <a:t>виховання</a:t>
            </a:r>
            <a:r>
              <a:rPr lang="ru-RU" b="1" dirty="0"/>
              <a:t>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uk-UA" dirty="0" smtClean="0"/>
              <a:t>Принцип </a:t>
            </a:r>
            <a:r>
              <a:rPr lang="uk-UA" dirty="0" err="1" smtClean="0"/>
              <a:t>виховуючого</a:t>
            </a:r>
            <a:r>
              <a:rPr lang="uk-UA" dirty="0" smtClean="0"/>
              <a:t> навчання</a:t>
            </a:r>
            <a:endParaRPr lang="ru-RU" dirty="0"/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ÑÐ½ ÐºÐ¾Ð¼ÐµÐ½ÑÑÐºÐ¸Ð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1" y="1628800"/>
            <a:ext cx="2472209" cy="341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323528" y="5445224"/>
            <a:ext cx="8568952" cy="107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200687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Виховуюче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—  </a:t>
            </a:r>
            <a:r>
              <a:rPr lang="ru-RU" sz="2000" b="1" dirty="0" err="1" smtClean="0">
                <a:solidFill>
                  <a:schemeClr val="tx2"/>
                </a:solidFill>
              </a:rPr>
              <a:t>це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таке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навчання</a:t>
            </a:r>
            <a:r>
              <a:rPr lang="ru-RU" sz="2000" b="1" dirty="0">
                <a:solidFill>
                  <a:schemeClr val="tx2"/>
                </a:solidFill>
              </a:rPr>
              <a:t>, в </a:t>
            </a:r>
            <a:r>
              <a:rPr lang="ru-RU" sz="2000" b="1" dirty="0" err="1">
                <a:solidFill>
                  <a:schemeClr val="tx2"/>
                </a:solidFill>
              </a:rPr>
              <a:t>процесі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яко­го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організовується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цілеспрямоване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формування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запланованих</a:t>
            </a:r>
            <a:r>
              <a:rPr lang="ru-RU" sz="2000" b="1" dirty="0">
                <a:solidFill>
                  <a:schemeClr val="tx2"/>
                </a:solidFill>
              </a:rPr>
              <a:t> педагогом </a:t>
            </a:r>
            <a:r>
              <a:rPr lang="ru-RU" sz="2000" b="1" dirty="0" err="1">
                <a:solidFill>
                  <a:schemeClr val="tx2"/>
                </a:solidFill>
              </a:rPr>
              <a:t>відношень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учнів</a:t>
            </a:r>
            <a:r>
              <a:rPr lang="ru-RU" sz="2000" b="1" dirty="0">
                <a:solidFill>
                  <a:schemeClr val="tx2"/>
                </a:solidFill>
              </a:rPr>
              <a:t>/</a:t>
            </a:r>
            <a:r>
              <a:rPr lang="ru-RU" sz="2000" b="1" dirty="0" err="1">
                <a:solidFill>
                  <a:schemeClr val="tx2"/>
                </a:solidFill>
              </a:rPr>
              <a:t>студентів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із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різноманітними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явищами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навколиш­нього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життя</a:t>
            </a:r>
            <a:r>
              <a:rPr lang="ru-RU" sz="2000" b="1" dirty="0">
                <a:solidFill>
                  <a:schemeClr val="tx2"/>
                </a:solidFill>
              </a:rPr>
              <a:t>, з </a:t>
            </a:r>
            <a:r>
              <a:rPr lang="ru-RU" sz="2000" b="1" dirty="0" err="1">
                <a:solidFill>
                  <a:schemeClr val="tx2"/>
                </a:solidFill>
              </a:rPr>
              <a:t>якими</a:t>
            </a:r>
            <a:r>
              <a:rPr lang="ru-RU" sz="2000" b="1" dirty="0">
                <a:solidFill>
                  <a:schemeClr val="tx2"/>
                </a:solidFill>
              </a:rPr>
              <a:t> вони </a:t>
            </a:r>
            <a:r>
              <a:rPr lang="ru-RU" sz="2000" b="1" dirty="0" err="1">
                <a:solidFill>
                  <a:schemeClr val="tx2"/>
                </a:solidFill>
              </a:rPr>
              <a:t>стикаються</a:t>
            </a:r>
            <a:r>
              <a:rPr lang="ru-RU" sz="2000" b="1" dirty="0">
                <a:solidFill>
                  <a:schemeClr val="tx2"/>
                </a:solidFill>
              </a:rPr>
              <a:t> в </a:t>
            </a:r>
            <a:r>
              <a:rPr lang="ru-RU" sz="2000" b="1" dirty="0" err="1">
                <a:solidFill>
                  <a:schemeClr val="tx2"/>
                </a:solidFill>
              </a:rPr>
              <a:t>процесі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навчання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7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1</a:t>
            </a:r>
            <a:r>
              <a:rPr lang="ru-RU" b="1" dirty="0"/>
              <a:t>. Через 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матеріалу</a:t>
            </a:r>
            <a:r>
              <a:rPr lang="ru-RU" b="1" dirty="0" smtClean="0"/>
              <a:t>. У </a:t>
            </a:r>
            <a:r>
              <a:rPr lang="ru-RU" b="1" dirty="0"/>
              <a:t>кожному </a:t>
            </a:r>
            <a:r>
              <a:rPr lang="ru-RU" b="1" dirty="0" err="1"/>
              <a:t>навчальному</a:t>
            </a:r>
            <a:r>
              <a:rPr lang="ru-RU" b="1" dirty="0"/>
              <a:t> </a:t>
            </a:r>
            <a:r>
              <a:rPr lang="ru-RU" b="1" dirty="0" err="1"/>
              <a:t>предметі</a:t>
            </a:r>
            <a:r>
              <a:rPr lang="ru-RU" b="1" dirty="0"/>
              <a:t> </a:t>
            </a:r>
            <a:r>
              <a:rPr lang="ru-RU" b="1" dirty="0" err="1"/>
              <a:t>заховані</a:t>
            </a:r>
            <a:r>
              <a:rPr lang="ru-RU" b="1" dirty="0"/>
              <a:t> </a:t>
            </a:r>
            <a:r>
              <a:rPr lang="ru-RU" b="1" dirty="0" err="1"/>
              <a:t>величезні</a:t>
            </a:r>
            <a:r>
              <a:rPr lang="ru-RU" b="1" dirty="0"/>
              <a:t> </a:t>
            </a:r>
            <a:r>
              <a:rPr lang="ru-RU" b="1" dirty="0" err="1"/>
              <a:t>можливості</a:t>
            </a:r>
            <a:r>
              <a:rPr lang="ru-RU" b="1" dirty="0"/>
              <a:t> </a:t>
            </a:r>
            <a:r>
              <a:rPr lang="ru-RU" b="1" dirty="0" err="1"/>
              <a:t>виховати</a:t>
            </a:r>
            <a:r>
              <a:rPr lang="ru-RU" b="1" dirty="0"/>
              <a:t> </a:t>
            </a:r>
            <a:r>
              <a:rPr lang="ru-RU" b="1" dirty="0" err="1"/>
              <a:t>певне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</a:t>
            </a:r>
            <a:r>
              <a:rPr lang="ru-RU" b="1" dirty="0" smtClean="0"/>
              <a:t>до </a:t>
            </a:r>
            <a:r>
              <a:rPr lang="ru-RU" b="1" dirty="0" err="1"/>
              <a:t>предметів</a:t>
            </a:r>
            <a:r>
              <a:rPr lang="ru-RU" b="1" dirty="0"/>
              <a:t>, </a:t>
            </a:r>
            <a:r>
              <a:rPr lang="ru-RU" b="1" dirty="0" err="1"/>
              <a:t>явищ</a:t>
            </a:r>
            <a:r>
              <a:rPr lang="ru-RU" b="1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2. Через сам 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b="1" dirty="0"/>
              <a:t>. У </a:t>
            </a:r>
            <a:r>
              <a:rPr lang="ru-RU" b="1" dirty="0" err="1"/>
              <a:t>навчальній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 </a:t>
            </a:r>
            <a:r>
              <a:rPr lang="ru-RU" b="1" dirty="0" err="1"/>
              <a:t>формуються</a:t>
            </a:r>
            <a:r>
              <a:rPr lang="ru-RU" b="1" dirty="0"/>
              <a:t> </a:t>
            </a:r>
            <a:r>
              <a:rPr lang="ru-RU" b="1" dirty="0" err="1" smtClean="0"/>
              <a:t>навички</a:t>
            </a:r>
            <a:r>
              <a:rPr lang="ru-RU" b="1" dirty="0" smtClean="0"/>
              <a:t> </a:t>
            </a:r>
            <a:r>
              <a:rPr lang="ru-RU" b="1" dirty="0" err="1"/>
              <a:t>встановлення</a:t>
            </a:r>
            <a:r>
              <a:rPr lang="ru-RU" b="1" dirty="0"/>
              <a:t> мети, </a:t>
            </a:r>
            <a:r>
              <a:rPr lang="ru-RU" b="1" dirty="0" err="1"/>
              <a:t>вибору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досягнення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сприяє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самостійності</a:t>
            </a:r>
            <a:r>
              <a:rPr lang="ru-RU" b="1" dirty="0"/>
              <a:t>, </a:t>
            </a:r>
            <a:r>
              <a:rPr lang="ru-RU" b="1" dirty="0" err="1"/>
              <a:t>наполегливості</a:t>
            </a:r>
            <a:r>
              <a:rPr lang="ru-RU" b="1" dirty="0"/>
              <a:t> в </a:t>
            </a:r>
            <a:r>
              <a:rPr lang="ru-RU" b="1" dirty="0" err="1"/>
              <a:t>праці</a:t>
            </a:r>
            <a:r>
              <a:rPr lang="ru-RU" b="1" dirty="0"/>
              <a:t>, </a:t>
            </a:r>
            <a:r>
              <a:rPr lang="ru-RU" b="1" dirty="0" err="1"/>
              <a:t>почуття</a:t>
            </a:r>
            <a:r>
              <a:rPr lang="ru-RU" b="1" dirty="0"/>
              <a:t> </a:t>
            </a:r>
            <a:r>
              <a:rPr lang="ru-RU" b="1" dirty="0" err="1"/>
              <a:t>відповідальності</a:t>
            </a:r>
            <a:r>
              <a:rPr lang="ru-RU" b="1" dirty="0"/>
              <a:t> </a:t>
            </a:r>
            <a:r>
              <a:rPr lang="ru-RU" b="1" dirty="0" err="1"/>
              <a:t>тощо</a:t>
            </a:r>
            <a:r>
              <a:rPr lang="ru-RU" b="1" dirty="0"/>
              <a:t>. </a:t>
            </a:r>
            <a:r>
              <a:rPr lang="ru-RU" b="1" dirty="0" err="1"/>
              <a:t>Навчальна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 </a:t>
            </a:r>
            <a:r>
              <a:rPr lang="ru-RU" b="1" dirty="0" err="1" smtClean="0"/>
              <a:t>забезпе­чує</a:t>
            </a:r>
            <a:r>
              <a:rPr lang="ru-RU" b="1" dirty="0" smtClean="0"/>
              <a:t>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навичок</a:t>
            </a:r>
            <a:r>
              <a:rPr lang="ru-RU" b="1" dirty="0"/>
              <a:t> </a:t>
            </a:r>
            <a:r>
              <a:rPr lang="ru-RU" b="1" dirty="0" err="1"/>
              <a:t>самовиховання</a:t>
            </a:r>
            <a:r>
              <a:rPr lang="ru-RU" b="1" dirty="0"/>
              <a:t>.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навчальної</a:t>
            </a:r>
            <a:r>
              <a:rPr lang="ru-RU" b="1" dirty="0"/>
              <a:t> </a:t>
            </a:r>
            <a:r>
              <a:rPr lang="ru-RU" b="1" dirty="0" err="1"/>
              <a:t>ро­боти</a:t>
            </a:r>
            <a:r>
              <a:rPr lang="ru-RU" b="1" dirty="0"/>
              <a:t> </a:t>
            </a:r>
            <a:r>
              <a:rPr lang="ru-RU" b="1" dirty="0" err="1"/>
              <a:t>виховується</a:t>
            </a:r>
            <a:r>
              <a:rPr lang="ru-RU" b="1" dirty="0"/>
              <a:t> культура </a:t>
            </a:r>
            <a:r>
              <a:rPr lang="ru-RU" b="1" dirty="0" err="1"/>
              <a:t>праці</a:t>
            </a:r>
            <a:r>
              <a:rPr lang="ru-RU" b="1" dirty="0"/>
              <a:t>, </a:t>
            </a:r>
            <a:r>
              <a:rPr lang="ru-RU" b="1" dirty="0" err="1"/>
              <a:t>виробляється</a:t>
            </a:r>
            <a:r>
              <a:rPr lang="ru-RU" b="1" dirty="0"/>
              <a:t> стиль </a:t>
            </a:r>
            <a:r>
              <a:rPr lang="ru-RU" b="1" dirty="0" err="1"/>
              <a:t>діяльності</a:t>
            </a:r>
            <a:r>
              <a:rPr lang="ru-RU" b="1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3. </a:t>
            </a:r>
            <a:r>
              <a:rPr lang="ru-RU" b="1" dirty="0" err="1"/>
              <a:t>Реалізації</a:t>
            </a:r>
            <a:r>
              <a:rPr lang="ru-RU" b="1" dirty="0"/>
              <a:t> принципу </a:t>
            </a:r>
            <a:r>
              <a:rPr lang="ru-RU" b="1" dirty="0" err="1" smtClean="0"/>
              <a:t>виховуючого</a:t>
            </a:r>
            <a:r>
              <a:rPr lang="ru-RU" b="1" dirty="0" smtClean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сприяє</a:t>
            </a:r>
            <a:r>
              <a:rPr lang="ru-RU" b="1" dirty="0"/>
              <a:t> і 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</a:t>
            </a:r>
            <a:r>
              <a:rPr lang="ru-RU" b="1" dirty="0" smtClean="0"/>
              <a:t>, </a:t>
            </a:r>
            <a:r>
              <a:rPr lang="ru-RU" b="1" dirty="0" err="1" smtClean="0"/>
              <a:t>його</a:t>
            </a:r>
            <a:r>
              <a:rPr lang="ru-RU" b="1" dirty="0"/>
              <a:t> </a:t>
            </a:r>
            <a:r>
              <a:rPr lang="ru-RU" b="1" i="1" dirty="0" err="1"/>
              <a:t>гуманізм</a:t>
            </a:r>
            <a:r>
              <a:rPr lang="ru-RU" b="1" i="1" dirty="0"/>
              <a:t> </a:t>
            </a:r>
            <a:r>
              <a:rPr lang="ru-RU" b="1" dirty="0"/>
              <a:t>(</a:t>
            </a:r>
            <a:r>
              <a:rPr lang="ru-RU" b="1" dirty="0" err="1"/>
              <a:t>інтерес</a:t>
            </a:r>
            <a:r>
              <a:rPr lang="ru-RU" b="1" dirty="0"/>
              <a:t> до </a:t>
            </a:r>
            <a:r>
              <a:rPr lang="ru-RU" b="1" dirty="0" err="1"/>
              <a:t>особистості</a:t>
            </a:r>
            <a:r>
              <a:rPr lang="ru-RU" b="1" dirty="0"/>
              <a:t> кожного </a:t>
            </a:r>
            <a:r>
              <a:rPr lang="ru-RU" b="1" dirty="0" smtClean="0"/>
              <a:t>студента, </a:t>
            </a:r>
            <a:r>
              <a:rPr lang="ru-RU" b="1" dirty="0" err="1"/>
              <a:t>пова­га</a:t>
            </a:r>
            <a:r>
              <a:rPr lang="ru-RU" b="1" dirty="0"/>
              <a:t> до </a:t>
            </a:r>
            <a:r>
              <a:rPr lang="ru-RU" b="1" dirty="0" err="1"/>
              <a:t>нього</a:t>
            </a:r>
            <a:r>
              <a:rPr lang="ru-RU" b="1" dirty="0"/>
              <a:t>, </a:t>
            </a:r>
            <a:r>
              <a:rPr lang="ru-RU" b="1" dirty="0" err="1"/>
              <a:t>допомога</a:t>
            </a:r>
            <a:r>
              <a:rPr lang="ru-RU" b="1" dirty="0"/>
              <a:t> </a:t>
            </a:r>
            <a:r>
              <a:rPr lang="ru-RU" b="1" dirty="0" err="1"/>
              <a:t>йому</a:t>
            </a:r>
            <a:r>
              <a:rPr lang="ru-RU" b="1" dirty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);</a:t>
            </a:r>
            <a:r>
              <a:rPr lang="ru-RU" b="1" dirty="0"/>
              <a:t> </a:t>
            </a:r>
            <a:r>
              <a:rPr lang="ru-RU" b="1" i="1" dirty="0" err="1"/>
              <a:t>наукова</a:t>
            </a:r>
            <a:r>
              <a:rPr lang="ru-RU" b="1" i="1" dirty="0"/>
              <a:t> </a:t>
            </a:r>
            <a:r>
              <a:rPr lang="ru-RU" b="1" i="1" dirty="0" err="1"/>
              <a:t>захопленість</a:t>
            </a:r>
            <a:r>
              <a:rPr lang="ru-RU" b="1" i="1" dirty="0"/>
              <a:t>, </a:t>
            </a:r>
            <a:r>
              <a:rPr lang="ru-RU" b="1" dirty="0"/>
              <a:t>широта кругозору, </a:t>
            </a:r>
            <a:r>
              <a:rPr lang="ru-RU" b="1" dirty="0" err="1"/>
              <a:t>високий</a:t>
            </a:r>
            <a:r>
              <a:rPr lang="ru-RU" b="1" dirty="0"/>
              <a:t> </a:t>
            </a:r>
            <a:r>
              <a:rPr lang="ru-RU" b="1" dirty="0" err="1"/>
              <a:t>інтелектуальний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викладання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допо­магає</a:t>
            </a:r>
            <a:r>
              <a:rPr lang="ru-RU" b="1" dirty="0"/>
              <a:t> </a:t>
            </a:r>
            <a:r>
              <a:rPr lang="ru-RU" b="1" dirty="0" err="1"/>
              <a:t>формувати</a:t>
            </a:r>
            <a:r>
              <a:rPr lang="ru-RU" b="1" dirty="0"/>
              <a:t> </a:t>
            </a:r>
            <a:r>
              <a:rPr lang="ru-RU" b="1" dirty="0" err="1"/>
              <a:t>інтерес</a:t>
            </a:r>
            <a:r>
              <a:rPr lang="ru-RU" b="1" dirty="0"/>
              <a:t> </a:t>
            </a:r>
            <a:r>
              <a:rPr lang="ru-RU" b="1" dirty="0" err="1" smtClean="0"/>
              <a:t>студентівдо</a:t>
            </a:r>
            <a:r>
              <a:rPr lang="ru-RU" b="1" dirty="0" smtClean="0"/>
              <a:t> </a:t>
            </a:r>
            <a:r>
              <a:rPr lang="ru-RU" b="1" dirty="0" err="1"/>
              <a:t>свого</a:t>
            </a:r>
            <a:r>
              <a:rPr lang="ru-RU" b="1" dirty="0"/>
              <a:t> предмета, </a:t>
            </a:r>
            <a:r>
              <a:rPr lang="ru-RU" b="1" dirty="0" err="1"/>
              <a:t>бачити</a:t>
            </a:r>
            <a:r>
              <a:rPr lang="ru-RU" b="1" dirty="0"/>
              <a:t> </a:t>
            </a:r>
            <a:r>
              <a:rPr lang="ru-RU" b="1" dirty="0" err="1"/>
              <a:t>зв'я­зок</a:t>
            </a:r>
            <a:r>
              <a:rPr lang="ru-RU" b="1" dirty="0"/>
              <a:t> науки з </a:t>
            </a:r>
            <a:r>
              <a:rPr lang="ru-RU" b="1" dirty="0" err="1"/>
              <a:t>життям</a:t>
            </a:r>
            <a:r>
              <a:rPr lang="ru-RU" b="1" dirty="0"/>
              <a:t>; </a:t>
            </a:r>
            <a:r>
              <a:rPr lang="ru-RU" b="1" i="1" dirty="0" err="1"/>
              <a:t>любов</a:t>
            </a:r>
            <a:r>
              <a:rPr lang="ru-RU" b="1" i="1" dirty="0"/>
              <a:t> до </a:t>
            </a:r>
            <a:r>
              <a:rPr lang="ru-RU" b="1" i="1" dirty="0" err="1"/>
              <a:t>своєї</a:t>
            </a:r>
            <a:r>
              <a:rPr lang="ru-RU" b="1" i="1" dirty="0"/>
              <a:t> </a:t>
            </a:r>
            <a:r>
              <a:rPr lang="ru-RU" b="1" i="1" dirty="0" err="1"/>
              <a:t>професіональної</a:t>
            </a:r>
            <a:r>
              <a:rPr lang="ru-RU" b="1" i="1" dirty="0"/>
              <a:t> </a:t>
            </a:r>
            <a:r>
              <a:rPr lang="ru-RU" b="1" i="1" dirty="0" err="1"/>
              <a:t>праці</a:t>
            </a:r>
            <a:r>
              <a:rPr lang="ru-RU" b="1" i="1" dirty="0"/>
              <a:t> </a:t>
            </a:r>
            <a:r>
              <a:rPr lang="ru-RU" b="1" dirty="0"/>
              <a:t>(</a:t>
            </a:r>
            <a:r>
              <a:rPr lang="ru-RU" b="1" dirty="0" err="1"/>
              <a:t>сумлін­ність</a:t>
            </a:r>
            <a:r>
              <a:rPr lang="ru-RU" b="1" dirty="0"/>
              <a:t>, </a:t>
            </a:r>
            <a:r>
              <a:rPr lang="ru-RU" b="1" dirty="0" err="1"/>
              <a:t>радість</a:t>
            </a:r>
            <a:r>
              <a:rPr lang="ru-RU" b="1" dirty="0"/>
              <a:t> при </a:t>
            </a:r>
            <a:r>
              <a:rPr lang="ru-RU" b="1" dirty="0" err="1"/>
              <a:t>досягненні</a:t>
            </a:r>
            <a:r>
              <a:rPr lang="ru-RU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); </a:t>
            </a:r>
            <a:r>
              <a:rPr lang="ru-RU" b="1" i="1" dirty="0" err="1"/>
              <a:t>етику</a:t>
            </a:r>
            <a:r>
              <a:rPr lang="ru-RU" b="1" i="1" dirty="0"/>
              <a:t> </a:t>
            </a:r>
            <a:r>
              <a:rPr lang="ru-RU" b="1" i="1" dirty="0" err="1"/>
              <a:t>поведінки</a:t>
            </a:r>
            <a:r>
              <a:rPr lang="ru-RU" b="1" i="1" dirty="0"/>
              <a:t> </a:t>
            </a:r>
            <a:r>
              <a:rPr lang="ru-RU" b="1" dirty="0" err="1"/>
              <a:t>тощо</a:t>
            </a:r>
            <a:r>
              <a:rPr lang="ru-RU" b="1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Шляхи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smtClean="0"/>
              <a:t>принципу</a:t>
            </a:r>
            <a:r>
              <a:rPr lang="ru-RU" dirty="0"/>
              <a:t/>
            </a:r>
            <a:br>
              <a:rPr lang="ru-RU" dirty="0"/>
            </a:br>
            <a:r>
              <a:rPr lang="uk-UA" dirty="0" err="1" smtClean="0"/>
              <a:t>виховуючого</a:t>
            </a:r>
            <a:r>
              <a:rPr lang="uk-UA" dirty="0" smtClean="0"/>
              <a:t> навчання</a:t>
            </a:r>
            <a:r>
              <a:rPr lang="ru-RU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700808"/>
            <a:ext cx="6480719" cy="4425355"/>
          </a:xfrm>
        </p:spPr>
        <p:txBody>
          <a:bodyPr>
            <a:normAutofit fontScale="92500" lnSpcReduction="10000"/>
          </a:bodyPr>
          <a:lstStyle/>
          <a:p>
            <a:pPr marL="0" indent="0" algn="just"/>
            <a:r>
              <a:rPr lang="uk-UA" b="1" dirty="0" smtClean="0">
                <a:solidFill>
                  <a:srgbClr val="002060"/>
                </a:solidFill>
              </a:rPr>
              <a:t>Здоров'я </a:t>
            </a:r>
            <a:r>
              <a:rPr lang="uk-UA" b="1" dirty="0" smtClean="0">
                <a:solidFill>
                  <a:srgbClr val="002060"/>
                </a:solidFill>
              </a:rPr>
              <a:t>– це дуже позитивне, життєрадісне й охоче виконання обов'язків, що життя покладає на людину.  (Генрі </a:t>
            </a:r>
            <a:r>
              <a:rPr lang="uk-UA" b="1" dirty="0" err="1" smtClean="0">
                <a:solidFill>
                  <a:srgbClr val="002060"/>
                </a:solidFill>
              </a:rPr>
              <a:t>Сигеріст</a:t>
            </a:r>
            <a:r>
              <a:rPr lang="uk-UA" b="1" dirty="0" smtClean="0">
                <a:solidFill>
                  <a:srgbClr val="002060"/>
                </a:solidFill>
              </a:rPr>
              <a:t>, 1947 рік)</a:t>
            </a:r>
          </a:p>
          <a:p>
            <a:pPr marL="0" indent="0" algn="just">
              <a:buNone/>
            </a:pPr>
            <a:endParaRPr lang="uk-UA" b="1" dirty="0" smtClean="0">
              <a:solidFill>
                <a:srgbClr val="002060"/>
              </a:solidFill>
            </a:endParaRPr>
          </a:p>
          <a:p>
            <a:pPr marL="0" indent="0" algn="just"/>
            <a:r>
              <a:rPr lang="uk-UA" b="1" dirty="0">
                <a:solidFill>
                  <a:srgbClr val="002060"/>
                </a:solidFill>
              </a:rPr>
              <a:t>Здоров'я – стан повного фізичного, соціального, психічного та духовного благополуччя, який не обмежується лише відсутністю </a:t>
            </a:r>
            <a:r>
              <a:rPr lang="uk-UA" b="1" dirty="0" smtClean="0">
                <a:solidFill>
                  <a:srgbClr val="002060"/>
                </a:solidFill>
              </a:rPr>
              <a:t>хвороб і фізичних вад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(</a:t>
            </a:r>
            <a:r>
              <a:rPr lang="uk-UA" b="1" dirty="0" smtClean="0">
                <a:solidFill>
                  <a:srgbClr val="002060"/>
                </a:solidFill>
              </a:rPr>
              <a:t>ВООЗ</a:t>
            </a:r>
            <a:r>
              <a:rPr lang="uk-UA" b="1" dirty="0">
                <a:solidFill>
                  <a:srgbClr val="002060"/>
                </a:solidFill>
              </a:rPr>
              <a:t>, 1978 р</a:t>
            </a:r>
            <a:r>
              <a:rPr lang="uk-UA" b="1" dirty="0" smtClean="0">
                <a:solidFill>
                  <a:srgbClr val="002060"/>
                </a:solidFill>
              </a:rPr>
              <a:t>.)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 algn="just"/>
            <a:endParaRPr lang="uk-UA" b="1" dirty="0">
              <a:solidFill>
                <a:srgbClr val="002060"/>
              </a:solidFill>
            </a:endParaRPr>
          </a:p>
          <a:p>
            <a:pPr marL="0" indent="0" algn="just"/>
            <a:r>
              <a:rPr lang="uk-UA" b="1" dirty="0">
                <a:solidFill>
                  <a:srgbClr val="002060"/>
                </a:solidFill>
              </a:rPr>
              <a:t>Здоровою є людина, яка має гармонійний фізіологічний і розумовий розвиток, добре адаптована до навколишнього природного й соціального середовища. 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uk-UA" dirty="0" smtClean="0"/>
              <a:t>Поняття про </a:t>
            </a:r>
            <a:r>
              <a:rPr lang="uk-UA" dirty="0" smtClean="0"/>
              <a:t>здоров'я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99" y="1484783"/>
            <a:ext cx="2207881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3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556792"/>
            <a:ext cx="8712967" cy="4569371"/>
          </a:xfrm>
        </p:spPr>
        <p:txBody>
          <a:bodyPr>
            <a:normAutofit/>
          </a:bodyPr>
          <a:lstStyle/>
          <a:p>
            <a:pPr marL="0" indent="0"/>
            <a:endParaRPr lang="uk-UA" b="1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Інтегративний </a:t>
            </a:r>
            <a:r>
              <a:rPr lang="uk-UA" dirty="0" smtClean="0"/>
              <a:t>зміст </a:t>
            </a:r>
            <a:r>
              <a:rPr lang="uk-UA" dirty="0" smtClean="0"/>
              <a:t>поняття здоров'я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06384876"/>
              </p:ext>
            </p:extLst>
          </p:nvPr>
        </p:nvGraphicFramePr>
        <p:xfrm>
          <a:off x="251520" y="1916832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5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4" y="1772816"/>
            <a:ext cx="6480718" cy="4896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b="1" dirty="0" smtClean="0"/>
              <a:t>Активна </a:t>
            </a:r>
            <a:r>
              <a:rPr lang="uk-UA" b="1" dirty="0" smtClean="0"/>
              <a:t>життєва позиція;</a:t>
            </a:r>
          </a:p>
          <a:p>
            <a:pPr>
              <a:buFontTx/>
              <a:buChar char="-"/>
            </a:pPr>
            <a:r>
              <a:rPr lang="uk-UA" b="1" dirty="0" smtClean="0"/>
              <a:t>Задоволення роботою, фізичний і духовний комфорт, повноцінний відпочинок;</a:t>
            </a:r>
          </a:p>
          <a:p>
            <a:pPr>
              <a:buFontTx/>
              <a:buChar char="-"/>
            </a:pPr>
            <a:r>
              <a:rPr lang="uk-UA" b="1" dirty="0" smtClean="0"/>
              <a:t>Збалансоване раціональне харчування;</a:t>
            </a:r>
          </a:p>
          <a:p>
            <a:pPr>
              <a:buFontTx/>
              <a:buChar char="-"/>
            </a:pPr>
            <a:r>
              <a:rPr lang="uk-UA" b="1" dirty="0" smtClean="0"/>
              <a:t>Регулярна фізична і рухова активність;</a:t>
            </a:r>
          </a:p>
          <a:p>
            <a:pPr>
              <a:buFontTx/>
              <a:buChar char="-"/>
            </a:pPr>
            <a:r>
              <a:rPr lang="uk-UA" b="1" dirty="0" smtClean="0"/>
              <a:t>Психофізіологічне задоволення в сім'ї;</a:t>
            </a:r>
          </a:p>
          <a:p>
            <a:pPr>
              <a:buFontTx/>
              <a:buChar char="-"/>
            </a:pPr>
            <a:r>
              <a:rPr lang="uk-UA" b="1" dirty="0" smtClean="0"/>
              <a:t>Економічна та матеріальна незалежність;</a:t>
            </a:r>
          </a:p>
          <a:p>
            <a:pPr>
              <a:buFontTx/>
              <a:buChar char="-"/>
            </a:pPr>
            <a:r>
              <a:rPr lang="uk-UA" b="1" dirty="0" smtClean="0"/>
              <a:t>Особиста гігієна, раціональний добовий режим;</a:t>
            </a:r>
          </a:p>
          <a:p>
            <a:pPr>
              <a:buFontTx/>
              <a:buChar char="-"/>
            </a:pPr>
            <a:r>
              <a:rPr lang="uk-UA" b="1" dirty="0" smtClean="0"/>
              <a:t>Відсутність шкідливих звичок…</a:t>
            </a:r>
          </a:p>
          <a:p>
            <a:pPr>
              <a:buFontTx/>
              <a:buChar char="-"/>
            </a:pPr>
            <a:endParaRPr lang="uk-UA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Складові здорового способу життя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60" y="2996952"/>
            <a:ext cx="2680418" cy="359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0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412776"/>
            <a:ext cx="8712967" cy="4896544"/>
          </a:xfrm>
        </p:spPr>
        <p:txBody>
          <a:bodyPr>
            <a:normAutofit/>
          </a:bodyPr>
          <a:lstStyle/>
          <a:p>
            <a:pPr marL="0" indent="0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uk-UA" dirty="0" smtClean="0"/>
              <a:t>Від чого залежить здоров'я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96944" cy="43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7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556792"/>
            <a:ext cx="8712967" cy="4752528"/>
          </a:xfrm>
        </p:spPr>
        <p:txBody>
          <a:bodyPr>
            <a:normAutofit/>
          </a:bodyPr>
          <a:lstStyle/>
          <a:p>
            <a:pPr marL="0" indent="0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dirty="0"/>
              <a:t>Вплив на людину навколишнього середовища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27280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7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Виклики для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323752"/>
              </p:ext>
            </p:extLst>
          </p:nvPr>
        </p:nvGraphicFramePr>
        <p:xfrm>
          <a:off x="871538" y="1700213"/>
          <a:ext cx="7408862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6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537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Волна</vt:lpstr>
      <vt:lpstr>1_Волна</vt:lpstr>
      <vt:lpstr>2_Волна</vt:lpstr>
      <vt:lpstr>3_Волна</vt:lpstr>
      <vt:lpstr>4_Волна</vt:lpstr>
      <vt:lpstr>5_Волна</vt:lpstr>
      <vt:lpstr>6_Волна</vt:lpstr>
      <vt:lpstr>7_Волна</vt:lpstr>
      <vt:lpstr>Аспект</vt:lpstr>
      <vt:lpstr>Формування здорового способу життя засобами виховуючого навчання</vt:lpstr>
      <vt:lpstr>Принцип виховуючого навчання</vt:lpstr>
      <vt:lpstr>Шляхи реалізації принципу виховуючого навчання:</vt:lpstr>
      <vt:lpstr>Поняття про здоров'я</vt:lpstr>
      <vt:lpstr>Інтегративний зміст поняття здоров'я</vt:lpstr>
      <vt:lpstr>Складові здорового способу життя</vt:lpstr>
      <vt:lpstr>Від чого залежить здоров'я </vt:lpstr>
      <vt:lpstr>Вплив на людину навколишнього середовища </vt:lpstr>
      <vt:lpstr>Виклики для здоров’я</vt:lpstr>
      <vt:lpstr>Вплив забруднення середовища  на здоров'я людини </vt:lpstr>
      <vt:lpstr>Презентация PowerPoint</vt:lpstr>
      <vt:lpstr>Презентация PowerPoint</vt:lpstr>
      <vt:lpstr>Презентация PowerPoint</vt:lpstr>
      <vt:lpstr>Презентация PowerPoint</vt:lpstr>
      <vt:lpstr>Ефективні стратегії профілактикизахворювань (ВООЗ)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Alexandr</cp:lastModifiedBy>
  <cp:revision>6</cp:revision>
  <dcterms:created xsi:type="dcterms:W3CDTF">2018-09-05T11:36:29Z</dcterms:created>
  <dcterms:modified xsi:type="dcterms:W3CDTF">2018-09-05T13:08:36Z</dcterms:modified>
</cp:coreProperties>
</file>