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F30E0-D752-4C65-871E-242D40FBDE47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657E-6282-4B6D-B87D-B575E09EA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77F2-D859-4B44-8B30-16D4707FB6B1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E31FC-7508-4D67-A6AE-3DFDE8AF3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27BD6-18DC-4BFA-9537-B1E2884F0E94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21C6-E535-4CC0-AD2C-BE9891F08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E06A-7894-4B35-88E8-6B529ABBA7A0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B361F-FD02-467B-A873-366DB954C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1A59A-8A41-4349-B205-52AAB0EB960D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AF993-EA80-4DCB-B936-B2DB4697C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7FD56-3C7A-4BA5-8347-BCD3198B76F2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1B50F-B342-4980-8069-859D3CBBB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FD1E-8737-41A4-A3F3-E1F74C20C488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25A1-C1C4-4331-A0D3-0F150D943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B1B0-A2D3-4F92-B62B-3669923F6B73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01873-2F73-4A77-AEC6-9C928570A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EA7C1-AB10-4A0A-8A32-2A58E232A832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55092-C0FF-4B17-AAC3-1CD0B0C63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6CA69-CF40-43C0-A953-23C99BF2F4DA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D8EF1-73AD-4F96-9A61-B7BFA2332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E8EA-2DDC-4B8F-9BE5-83FD3AFE20AF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D2BB-E82F-4831-B074-0252B300DF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D253DF-8EC5-4E42-8435-A011C662F26D}" type="datetimeFigureOut">
              <a:rPr lang="ru-RU"/>
              <a:pPr>
                <a:defRPr/>
              </a:pPr>
              <a:t>чт 29.06.23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30CF2E-388C-49F1-BC76-8CEB01EC0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Arial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LEGION</dc:creator>
  <cp:lastModifiedBy>Microsoft Office</cp:lastModifiedBy>
  <cp:revision>1</cp:revision>
  <dcterms:created xsi:type="dcterms:W3CDTF">2023-06-16T08:56:36Z</dcterms:created>
  <dcterms:modified xsi:type="dcterms:W3CDTF">2023-06-29T10:54:40Z</dcterms:modified>
</cp:coreProperties>
</file>