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316" r:id="rId3"/>
    <p:sldId id="312" r:id="rId4"/>
    <p:sldId id="317" r:id="rId5"/>
    <p:sldId id="314" r:id="rId6"/>
    <p:sldId id="318" r:id="rId7"/>
    <p:sldId id="319" r:id="rId8"/>
    <p:sldId id="320" r:id="rId9"/>
    <p:sldId id="321" r:id="rId10"/>
    <p:sldId id="31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3B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339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1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18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nubip.edu.ua/node/125099" TargetMode="External"/><Relationship Id="rId7" Type="http://schemas.openxmlformats.org/officeDocument/2006/relationships/image" Target="../media/image4.jpeg"/><Relationship Id="rId2" Type="http://schemas.openxmlformats.org/officeDocument/2006/relationships/hyperlink" Target="https://nubip.edu.ua/node/12593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ubip.edu.ua/sites/default/files/img_20230223_174050.jpg" TargetMode="External"/><Relationship Id="rId5" Type="http://schemas.openxmlformats.org/officeDocument/2006/relationships/hyperlink" Target="https://nubip.edu.ua/sites/default/files/img_20230214_203841.jpg" TargetMode="External"/><Relationship Id="rId4" Type="http://schemas.openxmlformats.org/officeDocument/2006/relationships/hyperlink" Target="https://nubip.edu.ua/node/121010" TargetMode="External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8024" y="701530"/>
            <a:ext cx="4032448" cy="4455662"/>
          </a:xfrm>
        </p:spPr>
        <p:txBody>
          <a:bodyPr>
            <a:normAutofit/>
          </a:bodyPr>
          <a:lstStyle/>
          <a:p>
            <a:r>
              <a:rPr lang="uk-UA" b="1" dirty="0" smtClean="0"/>
              <a:t>ЗВІТ </a:t>
            </a:r>
            <a:br>
              <a:rPr lang="uk-UA" b="1" dirty="0" smtClean="0"/>
            </a:br>
            <a:r>
              <a:rPr lang="uk-UA" sz="3600" b="1" dirty="0" smtClean="0"/>
              <a:t>про роботу наукового гуртка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«Декоративне птахівництво»</a:t>
            </a:r>
            <a:endParaRPr lang="uk-UA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5445224"/>
            <a:ext cx="6696744" cy="1224136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solidFill>
                  <a:schemeClr val="tx1"/>
                </a:solidFill>
              </a:rPr>
              <a:t>Керівник гуртка: </a:t>
            </a:r>
            <a:r>
              <a:rPr lang="uk-UA" sz="2400" b="1" dirty="0" err="1" smtClean="0">
                <a:solidFill>
                  <a:schemeClr val="tx1"/>
                </a:solidFill>
              </a:rPr>
              <a:t>д.і.н</a:t>
            </a:r>
            <a:r>
              <a:rPr lang="uk-UA" sz="2400" b="1" dirty="0" smtClean="0">
                <a:solidFill>
                  <a:schemeClr val="tx1"/>
                </a:solidFill>
              </a:rPr>
              <a:t>., доцент Мельник В.В.</a:t>
            </a:r>
          </a:p>
          <a:p>
            <a:r>
              <a:rPr lang="uk-UA" sz="2400" b="1" dirty="0" smtClean="0">
                <a:solidFill>
                  <a:schemeClr val="tx1"/>
                </a:solidFill>
              </a:rPr>
              <a:t>Староста гуртка: Дьомін Д.М.</a:t>
            </a:r>
            <a:endParaRPr lang="uk-UA" sz="24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07596"/>
            <a:ext cx="4591372" cy="344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59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Дякую за УВАГУ!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          </a:t>
            </a:r>
          </a:p>
          <a:p>
            <a:endParaRPr lang="uk-UA" dirty="0"/>
          </a:p>
          <a:p>
            <a:endParaRPr lang="uk-UA" dirty="0" smtClean="0"/>
          </a:p>
          <a:p>
            <a:pPr marL="0" indent="0" algn="ctr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84811"/>
            <a:ext cx="7236296" cy="535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76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Створення наукового гуртка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>
            <a:normAutofit/>
          </a:bodyPr>
          <a:lstStyle/>
          <a:p>
            <a:r>
              <a:rPr lang="uk-UA" b="1" dirty="0" smtClean="0"/>
              <a:t>де-факто </a:t>
            </a:r>
            <a:r>
              <a:rPr lang="uk-UA" b="1" dirty="0"/>
              <a:t>почав діяти з вересня 2022 </a:t>
            </a:r>
            <a:r>
              <a:rPr lang="uk-UA" b="1" dirty="0" smtClean="0"/>
              <a:t>року. </a:t>
            </a:r>
          </a:p>
          <a:p>
            <a:r>
              <a:rPr lang="uk-UA" dirty="0" smtClean="0"/>
              <a:t>На </a:t>
            </a:r>
            <a:r>
              <a:rPr lang="uk-UA" dirty="0"/>
              <a:t>засіданні кафедри технологій у птахівництві, свинарстві та вівчарстві</a:t>
            </a:r>
            <a:r>
              <a:rPr lang="uk-UA" b="1" dirty="0"/>
              <a:t> (13 лютого 2022 р., протокол №5)</a:t>
            </a:r>
            <a:r>
              <a:rPr lang="uk-UA" dirty="0"/>
              <a:t> </a:t>
            </a:r>
            <a:r>
              <a:rPr lang="uk-UA" dirty="0" smtClean="0"/>
              <a:t>прийнято </a:t>
            </a:r>
            <a:r>
              <a:rPr lang="uk-UA" dirty="0"/>
              <a:t>рішення створити гурток </a:t>
            </a:r>
            <a:r>
              <a:rPr lang="uk-UA" dirty="0" smtClean="0"/>
              <a:t>і </a:t>
            </a:r>
            <a:r>
              <a:rPr lang="uk-UA" dirty="0"/>
              <a:t>подати клопотання до адміністрації університету </a:t>
            </a:r>
            <a:r>
              <a:rPr lang="uk-UA" dirty="0" smtClean="0"/>
              <a:t>про затвердження </a:t>
            </a:r>
            <a:r>
              <a:rPr lang="uk-UA" dirty="0"/>
              <a:t>його діяльність наказом ректора.</a:t>
            </a:r>
          </a:p>
        </p:txBody>
      </p:sp>
    </p:spTree>
    <p:extLst>
      <p:ext uri="{BB962C8B-B14F-4D97-AF65-F5344CB8AC3E}">
        <p14:creationId xmlns:p14="http://schemas.microsoft.com/office/powerpoint/2010/main" val="204625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Мета діяльності гуртка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061048"/>
          </a:xfrm>
        </p:spPr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417638"/>
            <a:ext cx="51434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/>
              <a:t>полягає </a:t>
            </a:r>
            <a:r>
              <a:rPr lang="uk-UA" sz="3200" dirty="0"/>
              <a:t>у реалізація наукового і творчого потенціалу студентів, формуванні в них навичок науково-дослідної роботи при поглибленому вивченні питань стосовно декоративного птахівництва та орнітології загалом.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804" y="1566517"/>
            <a:ext cx="3187373" cy="424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98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Стратегія</a:t>
            </a:r>
            <a:r>
              <a:rPr lang="ru-RU" b="1" dirty="0"/>
              <a:t> </a:t>
            </a:r>
            <a:r>
              <a:rPr lang="ru-RU" b="1" dirty="0" err="1"/>
              <a:t>діяльності</a:t>
            </a:r>
            <a:r>
              <a:rPr lang="ru-RU" b="1" dirty="0"/>
              <a:t> </a:t>
            </a:r>
            <a:r>
              <a:rPr lang="ru-RU" b="1" dirty="0" err="1"/>
              <a:t>наукового</a:t>
            </a:r>
            <a:r>
              <a:rPr lang="ru-RU" b="1" dirty="0"/>
              <a:t> гурта </a:t>
            </a:r>
            <a:r>
              <a:rPr lang="ru-RU" b="1" dirty="0" err="1"/>
              <a:t>базуються</a:t>
            </a:r>
            <a:r>
              <a:rPr lang="ru-RU" b="1" dirty="0"/>
              <a:t> на таких </a:t>
            </a:r>
            <a:r>
              <a:rPr lang="ru-RU" b="1" dirty="0" err="1"/>
              <a:t>напрямах</a:t>
            </a:r>
            <a:r>
              <a:rPr lang="ru-RU" b="1" dirty="0"/>
              <a:t>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5069160"/>
          </a:xfrm>
        </p:spPr>
        <p:txBody>
          <a:bodyPr>
            <a:normAutofit fontScale="70000" lnSpcReduction="20000"/>
          </a:bodyPr>
          <a:lstStyle/>
          <a:p>
            <a:r>
              <a:rPr lang="uk-UA" dirty="0"/>
              <a:t>проведення аналітичних та експериментальних досліджень у царині декоративного птахівництва та орнітології загалом;</a:t>
            </a:r>
          </a:p>
          <a:p>
            <a:r>
              <a:rPr lang="uk-UA" dirty="0"/>
              <a:t>ознайомлення з природоохоронними заходами в Україні та світі, шо пов’язані зі збереженням зникаючих та рідкісних птахів;</a:t>
            </a:r>
          </a:p>
          <a:p>
            <a:r>
              <a:rPr lang="uk-UA" dirty="0"/>
              <a:t>участь у наукових конференціях, які проводяться на міжнародному рівні, а також в Україні; їх організація і проведення;</a:t>
            </a:r>
          </a:p>
          <a:p>
            <a:r>
              <a:rPr lang="uk-UA" dirty="0"/>
              <a:t>опублікування статей у фаховому науково-виробничому журналі «Сучасне птахівництво» та на сайті кафедри технологій у птахівництві, свинарстві та вівчарстві;</a:t>
            </a:r>
          </a:p>
          <a:p>
            <a:r>
              <a:rPr lang="uk-UA" dirty="0"/>
              <a:t>співпраця загалом і проведення спільних наукових досліджень із співробітниками відділу птахів Київського зоологічного парку;</a:t>
            </a:r>
          </a:p>
          <a:p>
            <a:r>
              <a:rPr lang="uk-UA" dirty="0"/>
              <a:t>профорієнтаційні заходи, які формують пріоритет вибору абітурієнтами спеціальностей (передусім 204 - технологія виробництва і переробки продукції тваринництва) для здобуття вищої освіти у Національному університеті біоресурсів і природокористування України.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6719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Опубліковані статті на сайті кафедри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6463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/>
              <a:t>1. </a:t>
            </a:r>
            <a:r>
              <a:rPr lang="ru-RU" sz="2400" b="1" dirty="0" err="1" smtClean="0"/>
              <a:t>Круків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можна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долучити</a:t>
            </a:r>
            <a:r>
              <a:rPr lang="ru-RU" sz="2400" b="1" dirty="0" smtClean="0"/>
              <a:t> до </a:t>
            </a:r>
            <a:r>
              <a:rPr lang="ru-RU" sz="2400" b="1" dirty="0" err="1" smtClean="0"/>
              <a:t>прибирання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довкілля</a:t>
            </a:r>
            <a:r>
              <a:rPr lang="ru-RU" sz="2400" b="1" dirty="0" smtClean="0"/>
              <a:t> </a:t>
            </a:r>
            <a:r>
              <a:rPr lang="en-US" sz="2400" b="1" dirty="0">
                <a:hlinkClick r:id="rId2"/>
              </a:rPr>
              <a:t>https://</a:t>
            </a:r>
            <a:r>
              <a:rPr lang="en-US" sz="2400" b="1" dirty="0" smtClean="0">
                <a:hlinkClick r:id="rId2"/>
              </a:rPr>
              <a:t>nubip.edu.ua/node/125937</a:t>
            </a:r>
            <a:r>
              <a:rPr lang="uk-UA" sz="2400" b="1" dirty="0" smtClean="0"/>
              <a:t> </a:t>
            </a:r>
            <a:r>
              <a:rPr lang="ru-RU" sz="2400" i="1" dirty="0" err="1" smtClean="0"/>
              <a:t>Дьомін</a:t>
            </a:r>
            <a:r>
              <a:rPr lang="ru-RU" sz="2400" i="1" dirty="0" smtClean="0"/>
              <a:t> Данило</a:t>
            </a:r>
            <a:endParaRPr lang="ru-RU" sz="2400" i="1" dirty="0"/>
          </a:p>
          <a:p>
            <a:pPr marL="0" indent="0">
              <a:buNone/>
            </a:pPr>
            <a:r>
              <a:rPr lang="ru-RU" sz="2400" b="1" dirty="0" smtClean="0"/>
              <a:t>2. </a:t>
            </a:r>
            <a:r>
              <a:rPr lang="ru-RU" sz="2400" b="1" dirty="0" err="1" smtClean="0"/>
              <a:t>Першого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квітня</a:t>
            </a:r>
            <a:r>
              <a:rPr lang="ru-RU" sz="2400" b="1" dirty="0" smtClean="0"/>
              <a:t> – </a:t>
            </a:r>
            <a:r>
              <a:rPr lang="ru-RU" sz="2400" b="1" dirty="0" err="1" smtClean="0"/>
              <a:t>Міжнародний</a:t>
            </a:r>
            <a:r>
              <a:rPr lang="ru-RU" sz="2400" b="1" dirty="0" smtClean="0"/>
              <a:t> день </a:t>
            </a:r>
            <a:r>
              <a:rPr lang="ru-RU" sz="2400" b="1" dirty="0" err="1" smtClean="0"/>
              <a:t>птахів</a:t>
            </a:r>
            <a:r>
              <a:rPr lang="ru-RU" sz="2400" b="1" dirty="0" smtClean="0"/>
              <a:t> </a:t>
            </a:r>
            <a:r>
              <a:rPr lang="en-US" sz="2400" b="1" dirty="0">
                <a:hlinkClick r:id="rId3"/>
              </a:rPr>
              <a:t>https://</a:t>
            </a:r>
            <a:r>
              <a:rPr lang="en-US" sz="2400" b="1" dirty="0" smtClean="0">
                <a:hlinkClick r:id="rId3"/>
              </a:rPr>
              <a:t>nubip.edu.ua/node/125099</a:t>
            </a:r>
            <a:r>
              <a:rPr lang="uk-UA" sz="2400" b="1" dirty="0" smtClean="0"/>
              <a:t> </a:t>
            </a:r>
            <a:r>
              <a:rPr lang="ru-RU" sz="2400" i="1" dirty="0" err="1" smtClean="0"/>
              <a:t>Ігор</a:t>
            </a:r>
            <a:r>
              <a:rPr lang="ru-RU" sz="2400" i="1" dirty="0" smtClean="0"/>
              <a:t> </a:t>
            </a:r>
            <a:r>
              <a:rPr lang="ru-RU" sz="2400" i="1" dirty="0"/>
              <a:t>Коротков</a:t>
            </a:r>
            <a:r>
              <a:rPr lang="ru-RU" sz="2400" i="1" dirty="0" smtClean="0"/>
              <a:t>, </a:t>
            </a:r>
            <a:r>
              <a:rPr lang="ru-RU" sz="2400" i="1" dirty="0"/>
              <a:t> </a:t>
            </a:r>
            <a:endParaRPr lang="ru-RU" sz="2400" i="1" dirty="0" smtClean="0"/>
          </a:p>
          <a:p>
            <a:pPr marL="0" indent="0">
              <a:buNone/>
            </a:pPr>
            <a:r>
              <a:rPr lang="ru-RU" sz="2400" i="1" dirty="0" err="1" smtClean="0"/>
              <a:t>Юлія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Марушко</a:t>
            </a:r>
            <a:endParaRPr lang="ru-RU" sz="2400" i="1" dirty="0" smtClean="0"/>
          </a:p>
          <a:p>
            <a:pPr marL="0" indent="0">
              <a:buNone/>
            </a:pPr>
            <a:r>
              <a:rPr lang="uk-UA" sz="2400" b="1" dirty="0" smtClean="0"/>
              <a:t>3. Підгодовуємо </a:t>
            </a:r>
            <a:r>
              <a:rPr lang="uk-UA" sz="2400" b="1" dirty="0"/>
              <a:t>взимку диких птахів </a:t>
            </a:r>
            <a:r>
              <a:rPr lang="uk-UA" sz="2400" b="1" dirty="0" smtClean="0"/>
              <a:t> </a:t>
            </a:r>
            <a:r>
              <a:rPr lang="en-US" sz="2400" b="1" dirty="0">
                <a:hlinkClick r:id="rId4"/>
              </a:rPr>
              <a:t>https://</a:t>
            </a:r>
            <a:r>
              <a:rPr lang="en-US" sz="2400" b="1" dirty="0" smtClean="0">
                <a:hlinkClick r:id="rId4"/>
              </a:rPr>
              <a:t>nubip.edu.ua/node/121010</a:t>
            </a:r>
            <a:r>
              <a:rPr lang="uk-UA" sz="2400" b="1" dirty="0" smtClean="0"/>
              <a:t> </a:t>
            </a:r>
          </a:p>
          <a:p>
            <a:pPr marL="0" indent="0">
              <a:buNone/>
            </a:pPr>
            <a:r>
              <a:rPr lang="uk-UA" sz="2400" i="1" dirty="0"/>
              <a:t>Олександра </a:t>
            </a:r>
            <a:r>
              <a:rPr lang="uk-UA" sz="2400" i="1" dirty="0" smtClean="0"/>
              <a:t>Кириєнко</a:t>
            </a:r>
            <a:endParaRPr lang="uk-UA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1225644"/>
            <a:ext cx="4343240" cy="2908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Ігор Коротков</a:t>
            </a:r>
            <a:r>
              <a:rPr kumimoji="0" lang="uk-UA" alt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kumimoji="0" lang="uk-UA" alt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uk-UA" altLang="uk-UA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студент «ОС «Магістр», 1 курс, 2 група,</a:t>
            </a:r>
            <a:endParaRPr kumimoji="0" lang="uk-UA" alt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Юлія </a:t>
            </a:r>
            <a:r>
              <a:rPr kumimoji="0" lang="uk-UA" altLang="uk-UA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Марушко</a:t>
            </a:r>
            <a:r>
              <a:rPr kumimoji="0" lang="uk-UA" altLang="uk-UA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kumimoji="0" lang="uk-UA" alt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студентка ОС «Бакалавр», 1 курс, 3 група,</a:t>
            </a:r>
            <a:endParaRPr kumimoji="0" lang="uk-UA" alt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hlinkClick r:id="rId5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 факультет тваринництва та водних біоресурсів</a:t>
            </a:r>
            <a:r>
              <a:rPr kumimoji="0" lang="uk-UA" altLang="uk-UA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hlinkClick r:id="rId5"/>
              </a:rPr>
              <a:t> </a:t>
            </a: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hlinkClick r:id="rId5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/>
              </a:rPr>
              <a:t/>
            </a:r>
            <a:b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/>
              </a:rPr>
            </a:b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hlinkClick r:id="rId5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/>
              </a:rPr>
              <a:t>  </a:t>
            </a:r>
            <a:endParaRPr kumimoji="0" lang="uk-UA" altLang="uk-UA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 descr="https://nubip.edu.ua/sites/default/files/imagecache/h120/img_20230223_174050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470" y="4898415"/>
            <a:ext cx="2043465" cy="185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661" y="2135418"/>
            <a:ext cx="1887167" cy="41937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33085" y="4441083"/>
            <a:ext cx="2660915" cy="199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11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Публікації у журналі </a:t>
            </a:r>
            <a:br>
              <a:rPr lang="uk-UA" b="1" dirty="0"/>
            </a:br>
            <a:r>
              <a:rPr lang="uk-UA" b="1" dirty="0"/>
              <a:t>«Сучасне птахівництво»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9"/>
            <a:ext cx="6768752" cy="533021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sz="3600" dirty="0" smtClean="0"/>
              <a:t>1.</a:t>
            </a:r>
            <a:r>
              <a:rPr lang="uk-UA" sz="3600" i="1" dirty="0"/>
              <a:t> </a:t>
            </a:r>
            <a:r>
              <a:rPr lang="uk-UA" sz="4000" dirty="0" smtClean="0"/>
              <a:t>Досвід утримання папуги </a:t>
            </a:r>
            <a:r>
              <a:rPr lang="ru-RU" sz="4000" dirty="0" smtClean="0"/>
              <a:t>Кор</a:t>
            </a:r>
            <a:r>
              <a:rPr lang="uk-UA" sz="4000" dirty="0" smtClean="0"/>
              <a:t>е</a:t>
            </a:r>
            <a:r>
              <a:rPr lang="ru-RU" sz="4000" dirty="0" err="1" smtClean="0"/>
              <a:t>лла</a:t>
            </a:r>
            <a:r>
              <a:rPr lang="ru-RU" sz="4000" dirty="0" smtClean="0"/>
              <a:t> (</a:t>
            </a:r>
            <a:r>
              <a:rPr lang="ru-RU" sz="4000" i="1" dirty="0" err="1" smtClean="0"/>
              <a:t>Nymphicus</a:t>
            </a:r>
            <a:r>
              <a:rPr lang="ru-RU" sz="4000" i="1" dirty="0" smtClean="0"/>
              <a:t> </a:t>
            </a:r>
            <a:r>
              <a:rPr lang="ru-RU" sz="4000" i="1" dirty="0" err="1" smtClean="0"/>
              <a:t>hollandicus</a:t>
            </a:r>
            <a:r>
              <a:rPr lang="ru-RU" sz="4000" dirty="0" smtClean="0"/>
              <a:t>) </a:t>
            </a:r>
            <a:r>
              <a:rPr lang="uk-UA" sz="4000" dirty="0" smtClean="0"/>
              <a:t> у домашніх умовах </a:t>
            </a:r>
            <a:r>
              <a:rPr lang="uk-UA" sz="3400" b="1" i="1" dirty="0" smtClean="0"/>
              <a:t>Денисенко Людмила</a:t>
            </a:r>
            <a:endParaRPr lang="uk-UA" sz="3400" b="1" dirty="0" smtClean="0"/>
          </a:p>
          <a:p>
            <a:pPr marL="0" indent="0">
              <a:buNone/>
            </a:pPr>
            <a:r>
              <a:rPr lang="uk-UA" sz="3600" dirty="0" smtClean="0"/>
              <a:t>2. </a:t>
            </a:r>
            <a:r>
              <a:rPr lang="uk-UA" sz="4000" dirty="0" smtClean="0"/>
              <a:t>Мартин звичайний – птах </a:t>
            </a:r>
            <a:r>
              <a:rPr lang="uk-UA" sz="4000" dirty="0"/>
              <a:t>2023</a:t>
            </a:r>
          </a:p>
          <a:p>
            <a:pPr marL="0" indent="0">
              <a:buNone/>
            </a:pPr>
            <a:r>
              <a:rPr lang="uk-UA" sz="4000" dirty="0" smtClean="0"/>
              <a:t>року в Україні</a:t>
            </a:r>
            <a:r>
              <a:rPr lang="uk-UA" dirty="0" smtClean="0"/>
              <a:t>. </a:t>
            </a:r>
            <a:r>
              <a:rPr lang="uk-UA" sz="3400" b="1" i="1" dirty="0" smtClean="0"/>
              <a:t>Юлія </a:t>
            </a:r>
            <a:r>
              <a:rPr lang="uk-UA" sz="3400" b="1" i="1" dirty="0" err="1" smtClean="0"/>
              <a:t>Марушко</a:t>
            </a:r>
            <a:r>
              <a:rPr lang="uk-UA" sz="3400" b="1" i="1" smtClean="0"/>
              <a:t>, Ігор </a:t>
            </a:r>
            <a:r>
              <a:rPr lang="uk-UA" sz="3400" b="1" i="1" dirty="0" smtClean="0"/>
              <a:t>Коротков</a:t>
            </a:r>
          </a:p>
          <a:p>
            <a:pPr marL="0" indent="0">
              <a:buNone/>
            </a:pPr>
            <a:r>
              <a:rPr lang="uk-UA" sz="4000" dirty="0" smtClean="0"/>
              <a:t>3. Підгодовуйте диких птахів взимку</a:t>
            </a:r>
          </a:p>
          <a:p>
            <a:pPr marL="0" indent="0">
              <a:buNone/>
            </a:pPr>
            <a:r>
              <a:rPr lang="uk-UA" sz="3800" b="1" i="1" dirty="0" smtClean="0"/>
              <a:t>Олександра Кириєнко</a:t>
            </a:r>
          </a:p>
          <a:p>
            <a:pPr marL="0" indent="0">
              <a:buNone/>
            </a:pPr>
            <a:r>
              <a:rPr lang="uk-UA" dirty="0" smtClean="0"/>
              <a:t>4. </a:t>
            </a:r>
            <a:r>
              <a:rPr lang="ru-RU" sz="4000" dirty="0"/>
              <a:t>Соловей - </a:t>
            </a:r>
            <a:r>
              <a:rPr lang="ru-RU" sz="4000" dirty="0" err="1"/>
              <a:t>співучий</a:t>
            </a:r>
            <a:r>
              <a:rPr lang="ru-RU" sz="4000" dirty="0"/>
              <a:t> символ </a:t>
            </a:r>
            <a:r>
              <a:rPr lang="ru-RU" sz="4000" dirty="0" err="1"/>
              <a:t>України</a:t>
            </a:r>
            <a:endParaRPr lang="uk-UA" sz="4000" dirty="0"/>
          </a:p>
          <a:p>
            <a:pPr marL="0" indent="0">
              <a:buNone/>
            </a:pPr>
            <a:r>
              <a:rPr lang="uk-UA" sz="3800" b="1" i="1" dirty="0" smtClean="0"/>
              <a:t>Юлія </a:t>
            </a:r>
            <a:r>
              <a:rPr lang="uk-UA" sz="3800" b="1" i="1" dirty="0" err="1" smtClean="0"/>
              <a:t>Марушко</a:t>
            </a:r>
            <a:endParaRPr lang="uk-UA" sz="3800" b="1" i="1" dirty="0" smtClean="0"/>
          </a:p>
          <a:p>
            <a:pPr marL="0" indent="0">
              <a:buNone/>
            </a:pPr>
            <a:r>
              <a:rPr lang="uk-UA" sz="3500" dirty="0" smtClean="0"/>
              <a:t>5.</a:t>
            </a:r>
            <a:r>
              <a:rPr lang="uk-UA" dirty="0"/>
              <a:t> </a:t>
            </a:r>
            <a:r>
              <a:rPr lang="uk-UA" sz="4000" dirty="0"/>
              <a:t>Дослідження поведінки незрячої сови довгохвостої в умовах </a:t>
            </a:r>
            <a:r>
              <a:rPr lang="uk-UA" sz="4000" dirty="0" err="1"/>
              <a:t>вольєрного</a:t>
            </a:r>
            <a:r>
              <a:rPr lang="uk-UA" sz="4000" dirty="0"/>
              <a:t> утримання»</a:t>
            </a:r>
          </a:p>
          <a:p>
            <a:pPr marL="0" indent="0">
              <a:buNone/>
            </a:pPr>
            <a:r>
              <a:rPr lang="uk-UA" b="1" i="1" dirty="0" smtClean="0"/>
              <a:t>Вікторія </a:t>
            </a:r>
            <a:r>
              <a:rPr lang="uk-UA" sz="3100" b="1" i="1" dirty="0" err="1" smtClean="0"/>
              <a:t>Медовкіна</a:t>
            </a:r>
            <a:r>
              <a:rPr lang="uk-UA" sz="3100" b="1" i="1" dirty="0" smtClean="0"/>
              <a:t>, Єлизавета</a:t>
            </a:r>
            <a:r>
              <a:rPr lang="uk-UA" sz="2800" b="1" dirty="0" smtClean="0"/>
              <a:t>, </a:t>
            </a:r>
            <a:r>
              <a:rPr lang="uk-UA" sz="3100" b="1" i="1" dirty="0" err="1" smtClean="0"/>
              <a:t>Філіпець</a:t>
            </a:r>
            <a:endParaRPr lang="uk-UA" sz="3500" b="1" dirty="0" smtClean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991522"/>
            <a:ext cx="2095566" cy="46568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88201" y="312646"/>
            <a:ext cx="1892829" cy="141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48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Участь у конференції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22957"/>
            <a:ext cx="8050085" cy="4525963"/>
          </a:xfrm>
        </p:spPr>
      </p:pic>
    </p:spTree>
    <p:extLst>
      <p:ext uri="{BB962C8B-B14F-4D97-AF65-F5344CB8AC3E}">
        <p14:creationId xmlns:p14="http://schemas.microsoft.com/office/powerpoint/2010/main" val="385370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Доповідь на конференції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4857403"/>
          </a:xfrm>
        </p:spPr>
        <p:txBody>
          <a:bodyPr/>
          <a:lstStyle/>
          <a:p>
            <a:pPr algn="ctr"/>
            <a:r>
              <a:rPr lang="uk-UA" sz="2800" b="1" dirty="0" smtClean="0"/>
              <a:t>Інтелектуальні здібності урбанізованих круків </a:t>
            </a:r>
            <a:r>
              <a:rPr lang="uk-UA" sz="2400" dirty="0" smtClean="0"/>
              <a:t>(опубліковано тези)</a:t>
            </a:r>
            <a:endParaRPr lang="uk-UA" sz="2400" dirty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77343"/>
            <a:ext cx="4181636" cy="23510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213313"/>
            <a:ext cx="4032448" cy="22671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366" y="4632047"/>
            <a:ext cx="3684037" cy="20712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594347"/>
            <a:ext cx="2857668" cy="210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7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ДИПЛОМ ПЕРЕМОЖЦЯ</a:t>
            </a:r>
            <a:endParaRPr lang="uk-UA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8760"/>
            <a:ext cx="7377852" cy="5215219"/>
          </a:xfrm>
        </p:spPr>
      </p:pic>
    </p:spTree>
    <p:extLst>
      <p:ext uri="{BB962C8B-B14F-4D97-AF65-F5344CB8AC3E}">
        <p14:creationId xmlns:p14="http://schemas.microsoft.com/office/powerpoint/2010/main" val="117844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350</Words>
  <Application>Microsoft Office PowerPoint</Application>
  <PresentationFormat>Экран (4:3)</PresentationFormat>
  <Paragraphs>47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ЗВІТ  про роботу наукового гуртка «Декоративне птахівництво»</vt:lpstr>
      <vt:lpstr>Створення наукового гуртка</vt:lpstr>
      <vt:lpstr>Мета діяльності гуртка</vt:lpstr>
      <vt:lpstr>Стратегія діяльності наукового гурта базуються на таких напрямах:</vt:lpstr>
      <vt:lpstr>Опубліковані статті на сайті кафедри</vt:lpstr>
      <vt:lpstr>Публікації у журналі  «Сучасне птахівництво»</vt:lpstr>
      <vt:lpstr>Участь у конференції</vt:lpstr>
      <vt:lpstr>Доповідь на конференції</vt:lpstr>
      <vt:lpstr>ДИПЛОМ ПЕРЕМОЖЦЯ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Співочі птахи</dc:title>
  <dc:creator>Masha</dc:creator>
  <cp:lastModifiedBy>Vika</cp:lastModifiedBy>
  <cp:revision>99</cp:revision>
  <dcterms:created xsi:type="dcterms:W3CDTF">2021-04-08T14:16:23Z</dcterms:created>
  <dcterms:modified xsi:type="dcterms:W3CDTF">2023-04-21T23:52:22Z</dcterms:modified>
</cp:coreProperties>
</file>