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F4EF-D1FA-40EC-9962-8F43AE58BB29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2F5E7-092F-45D2-905E-606E097B96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6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3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50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26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66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1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44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791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03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737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8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54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886B3D6-458C-45D0-8136-D835E16220CA}" type="datetimeFigureOut">
              <a:rPr lang="uk-UA" smtClean="0"/>
              <a:t>15.11.2022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D0060EE-57AE-4CBF-A666-190BF9A3021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73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B54C5-5D9D-4776-926E-8785890BC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178" y="2177866"/>
            <a:ext cx="9745412" cy="1547467"/>
          </a:xfrm>
        </p:spPr>
        <p:txBody>
          <a:bodyPr>
            <a:normAutofit/>
          </a:bodyPr>
          <a:lstStyle/>
          <a:p>
            <a:pPr algn="ctr"/>
            <a:r>
              <a:rPr lang="uk-UA" sz="2700" b="1" i="1" dirty="0">
                <a:solidFill>
                  <a:srgbClr val="000000"/>
                </a:solidFill>
                <a:latin typeface="Palatino Linotype" panose="02040502050505030304" pitchFamily="18" charset="0"/>
              </a:rPr>
              <a:t>План та перспективи розвитку кафедри технологій у птахівництві, свинарстві та вівчарстві, в руслі виконання програми «Голосіївська ініціатива – 2025»</a:t>
            </a:r>
            <a:endParaRPr lang="uk-UA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496C4B-5E5F-4BBC-81AF-059188046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5916" y="6179733"/>
            <a:ext cx="1832691" cy="48985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- 2022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7604E-8503-46A5-8A74-3347BAE6B059}"/>
              </a:ext>
            </a:extLst>
          </p:cNvPr>
          <p:cNvSpPr/>
          <p:nvPr/>
        </p:nvSpPr>
        <p:spPr>
          <a:xfrm>
            <a:off x="2232693" y="1635692"/>
            <a:ext cx="7687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тваринництва та водних біоресурсів</a:t>
            </a:r>
            <a:endParaRPr lang="ru-RU" dirty="0">
              <a:solidFill>
                <a:prstClr val="black"/>
              </a:solidFill>
              <a:latin typeface="Century Gothic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912AF-085D-4D59-8274-CA96E6568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111" y="353615"/>
            <a:ext cx="1290643" cy="1290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1053F987-D75C-4636-A029-C9AFA03781EE}"/>
              </a:ext>
            </a:extLst>
          </p:cNvPr>
          <p:cNvSpPr txBox="1">
            <a:spLocks/>
          </p:cNvSpPr>
          <p:nvPr/>
        </p:nvSpPr>
        <p:spPr>
          <a:xfrm>
            <a:off x="8122984" y="4269628"/>
            <a:ext cx="3594884" cy="14001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Доктор с.-г. наук, професор,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uk-UA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в.о. завідувача кафедри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uk-UA" sz="2000" b="1" cap="all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Лихач</a:t>
            </a:r>
            <a:r>
              <a:rPr lang="uk-UA" sz="2000" b="1" dirty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Вадим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6A9F70-4FDB-4196-9D40-2EA41F0C2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2" y="5054996"/>
            <a:ext cx="1369665" cy="1369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7D8B4-A8C1-48E4-B79E-3DAC0FF05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598" y="353615"/>
            <a:ext cx="5674802" cy="1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1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F4A8F-95DD-4497-85D7-9D324AD8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44" y="348239"/>
            <a:ext cx="10665296" cy="6244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D10B89-A1BB-46CA-9AA6-D80D5DB2C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60" y="257928"/>
            <a:ext cx="927406" cy="9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9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D10B89-A1BB-46CA-9AA6-D80D5DB2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06" y="293511"/>
            <a:ext cx="859672" cy="85967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30108B-3548-4FE8-A357-04D3FB36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066" y="293511"/>
            <a:ext cx="10646728" cy="625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455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D10B89-A1BB-46CA-9AA6-D80D5DB2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257927"/>
            <a:ext cx="870961" cy="8709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044F6D-094D-46D2-81F0-CA5984A87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7" y="338667"/>
            <a:ext cx="10668000" cy="623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015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D10B89-A1BB-46CA-9AA6-D80D5DB2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253914"/>
            <a:ext cx="870961" cy="8709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13CE64-DA47-43E2-AFF9-7D269D5D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3" y="298616"/>
            <a:ext cx="10634134" cy="626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249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D10B89-A1BB-46CA-9AA6-D80D5DB2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246885"/>
            <a:ext cx="870961" cy="8709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86527E-699C-4906-81A1-6B409BED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7" y="328401"/>
            <a:ext cx="10566400" cy="624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080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D10B89-A1BB-46CA-9AA6-D80D5DB2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246885"/>
            <a:ext cx="870961" cy="87096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A0EECC-CD6B-4EAA-B236-F4BC5A70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3" y="361244"/>
            <a:ext cx="10634134" cy="6152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6838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B0F7-D97A-48F1-B9E1-84513085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43" y="2720621"/>
            <a:ext cx="6479822" cy="342153"/>
          </a:xfrm>
        </p:spPr>
        <p:txBody>
          <a:bodyPr>
            <a:normAutofit fontScale="90000"/>
          </a:bodyPr>
          <a:lstStyle/>
          <a:p>
            <a:br>
              <a:rPr lang="uk-UA" sz="44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uk-UA" sz="44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uk-UA" sz="44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uk-UA" sz="4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Кафедра працює </a:t>
            </a:r>
            <a:br>
              <a:rPr lang="uk-UA" sz="44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uk-UA" sz="4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на високий результат!!!</a:t>
            </a:r>
            <a:br>
              <a:rPr lang="uk-UA" sz="4400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uk-UA" sz="4900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uk-UA" sz="4400" dirty="0">
                <a:solidFill>
                  <a:srgbClr val="002060"/>
                </a:solidFill>
                <a:latin typeface="Palatino Linotype" panose="02040502050505030304" pitchFamily="18" charset="0"/>
              </a:rPr>
              <a:t>Дякуємо за увагу!!!</a:t>
            </a:r>
            <a:br>
              <a:rPr lang="uk-UA" dirty="0">
                <a:solidFill>
                  <a:srgbClr val="FF0000"/>
                </a:solidFill>
              </a:rPr>
            </a:b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F7D427-66C1-4717-A8BD-4B69F7CF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317" y="453130"/>
            <a:ext cx="1505448" cy="1505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96E72-9406-4E61-BCDE-6FB517CEE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690" y="3564551"/>
            <a:ext cx="4610226" cy="3016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61C994-8A29-4DA0-8216-AD1672BFF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426" t="24055" b="29173"/>
          <a:stretch/>
        </p:blipFill>
        <p:spPr>
          <a:xfrm>
            <a:off x="379463" y="302642"/>
            <a:ext cx="1505448" cy="15592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3B40FD-49DF-43DF-B954-0A5A3A06C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690" y="302642"/>
            <a:ext cx="4610226" cy="31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66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1056</TotalTime>
  <Words>65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Century Gothic</vt:lpstr>
      <vt:lpstr>Corbel</vt:lpstr>
      <vt:lpstr>Palatino Linotype</vt:lpstr>
      <vt:lpstr>Times New Roman</vt:lpstr>
      <vt:lpstr>Wingdings 3</vt:lpstr>
      <vt:lpstr>Базис</vt:lpstr>
      <vt:lpstr>План та перспективи розвитку кафедри технологій у птахівництві, свинарстві та вівчарстві, в руслі виконання програми «Голосіївська ініціатива – 2025»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Кафедра працює  на високий результат!!!  Дякуємо за увагу!!!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та перспективи розвитку кафедри технологій у птахівництві, свинарстві та вівчарстві</dc:title>
  <dc:creator>Вадим Лихач</dc:creator>
  <cp:lastModifiedBy>Вадим Лихач</cp:lastModifiedBy>
  <cp:revision>76</cp:revision>
  <dcterms:created xsi:type="dcterms:W3CDTF">2020-11-18T16:53:15Z</dcterms:created>
  <dcterms:modified xsi:type="dcterms:W3CDTF">2022-11-15T21:51:44Z</dcterms:modified>
</cp:coreProperties>
</file>