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13"/>
  </p:notesMasterIdLst>
  <p:handoutMasterIdLst>
    <p:handoutMasterId r:id="rId14"/>
  </p:handoutMasterIdLst>
  <p:sldIdLst>
    <p:sldId id="256" r:id="rId5"/>
    <p:sldId id="264" r:id="rId6"/>
    <p:sldId id="266" r:id="rId7"/>
    <p:sldId id="267" r:id="rId8"/>
    <p:sldId id="268" r:id="rId9"/>
    <p:sldId id="269" r:id="rId10"/>
    <p:sldId id="270" r:id="rId11"/>
    <p:sldId id="260" r:id="rId12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05" autoAdjust="0"/>
  </p:normalViewPr>
  <p:slideViewPr>
    <p:cSldViewPr snapToGrid="0">
      <p:cViewPr varScale="1">
        <p:scale>
          <a:sx n="77" d="100"/>
          <a:sy n="77" d="100"/>
        </p:scale>
        <p:origin x="2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5" csCatId="colorful" phldr="1"/>
      <dgm:spPr/>
    </dgm:pt>
    <dgm:pt modelId="{4AF52931-E4CA-4429-AACB-B8747CDB2409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0" dirty="0" err="1"/>
            <a:t>Розподіл</a:t>
          </a:r>
          <a:r>
            <a:rPr lang="ru-RU" noProof="0" dirty="0"/>
            <a:t> </a:t>
          </a:r>
          <a:r>
            <a:rPr lang="ru-RU" noProof="0" dirty="0" err="1"/>
            <a:t>спрерми</a:t>
          </a:r>
          <a:r>
            <a:rPr lang="ru-RU" noProof="0" dirty="0"/>
            <a:t> ВРХ </a:t>
          </a:r>
        </a:p>
      </dgm:t>
    </dgm:pt>
    <dgm:pt modelId="{67B2FC97-2FAE-4EFE-9DEE-E4216C657F35}" type="parTrans" cxnId="{F82329C8-C3B2-4E9B-9033-528488D72705}">
      <dgm:prSet/>
      <dgm:spPr/>
      <dgm:t>
        <a:bodyPr rtlCol="0"/>
        <a:lstStyle/>
        <a:p>
          <a:pPr rtl="0"/>
          <a:endParaRPr lang="ru-RU" noProof="0" dirty="0"/>
        </a:p>
      </dgm:t>
    </dgm:pt>
    <dgm:pt modelId="{D86AF01C-9CBC-41F8-9354-48CD82BDFDC9}" type="sibTrans" cxnId="{F82329C8-C3B2-4E9B-9033-528488D72705}">
      <dgm:prSet/>
      <dgm:spPr/>
      <dgm:t>
        <a:bodyPr rtlCol="0"/>
        <a:lstStyle/>
        <a:p>
          <a:pPr rtl="0"/>
          <a:endParaRPr lang="ru-RU" noProof="0" dirty="0"/>
        </a:p>
      </dgm:t>
    </dgm:pt>
    <dgm:pt modelId="{81BEB84D-9A77-49C6-9301-B3359FCAC75F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0" dirty="0" err="1"/>
            <a:t>Коні</a:t>
          </a:r>
          <a:endParaRPr lang="ru-RU" noProof="0" dirty="0"/>
        </a:p>
      </dgm:t>
    </dgm:pt>
    <dgm:pt modelId="{AE4D0D43-0332-4F79-8D35-BCD8C10758AE}" type="parTrans" cxnId="{420EF6C4-7321-43BE-A2FC-253606B1E06A}">
      <dgm:prSet/>
      <dgm:spPr/>
      <dgm:t>
        <a:bodyPr rtlCol="0"/>
        <a:lstStyle/>
        <a:p>
          <a:pPr rtl="0"/>
          <a:endParaRPr lang="ru-RU" noProof="0" dirty="0"/>
        </a:p>
      </dgm:t>
    </dgm:pt>
    <dgm:pt modelId="{5D260F18-25D2-4074-87F1-7E78DDA61C58}" type="sibTrans" cxnId="{420EF6C4-7321-43BE-A2FC-253606B1E06A}">
      <dgm:prSet/>
      <dgm:spPr/>
      <dgm:t>
        <a:bodyPr rtlCol="0"/>
        <a:lstStyle/>
        <a:p>
          <a:pPr rtl="0"/>
          <a:endParaRPr lang="ru-RU" noProof="0" dirty="0"/>
        </a:p>
      </dgm:t>
    </dgm:pt>
    <dgm:pt modelId="{BFF9359E-E9B1-4B73-BACC-2C7988765B16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0" dirty="0"/>
            <a:t>ВРХ</a:t>
          </a:r>
        </a:p>
      </dgm:t>
    </dgm:pt>
    <dgm:pt modelId="{6E0A40FA-1B79-4089-8B9A-3BA22865FE4E}" type="parTrans" cxnId="{516EC545-1971-48B3-978C-4756FCDCCFD9}">
      <dgm:prSet/>
      <dgm:spPr/>
      <dgm:t>
        <a:bodyPr rtlCol="0"/>
        <a:lstStyle/>
        <a:p>
          <a:pPr rtl="0"/>
          <a:endParaRPr lang="ru-RU" noProof="0" dirty="0"/>
        </a:p>
      </dgm:t>
    </dgm:pt>
    <dgm:pt modelId="{1CEF1965-C516-4C44-BAE3-2FA3F5116930}" type="sibTrans" cxnId="{516EC545-1971-48B3-978C-4756FCDCCFD9}">
      <dgm:prSet/>
      <dgm:spPr/>
      <dgm:t>
        <a:bodyPr rtlCol="0"/>
        <a:lstStyle/>
        <a:p>
          <a:pPr rtl="0"/>
          <a:endParaRPr lang="ru-RU" noProof="0" dirty="0"/>
        </a:p>
      </dgm:t>
    </dgm:pt>
    <dgm:pt modelId="{0662385E-E408-45CE-AAE3-DCCA810BD5CE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2E10C7BE-64D1-4C8E-955C-3C3201A4DB6E}" type="pres">
      <dgm:prSet presAssocID="{4AF52931-E4CA-4429-AACB-B8747CDB2409}" presName="compNode" presStyleCnt="0"/>
      <dgm:spPr/>
    </dgm:pt>
    <dgm:pt modelId="{BB808751-1D3A-4AF2-A828-F61EB9498A28}" type="pres">
      <dgm:prSet presAssocID="{4AF52931-E4CA-4429-AACB-B8747CDB2409}" presName="bgRect" presStyleLbl="bgShp" presStyleIdx="0" presStyleCnt="3"/>
      <dgm:spPr/>
    </dgm:pt>
    <dgm:pt modelId="{C19E0BA9-59A2-436C-9AD0-3998992B75AC}" type="pres">
      <dgm:prSet presAssocID="{4AF52931-E4CA-4429-AACB-B8747CDB240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2F4A57B0-FD96-4F8B-8459-50F7E4D52317}" type="pres">
      <dgm:prSet presAssocID="{4AF52931-E4CA-4429-AACB-B8747CDB2409}" presName="spaceRect" presStyleCnt="0"/>
      <dgm:spPr/>
    </dgm:pt>
    <dgm:pt modelId="{CB092067-D4BD-40AE-B17C-0309D1421D4A}" type="pres">
      <dgm:prSet presAssocID="{4AF52931-E4CA-4429-AACB-B8747CDB2409}" presName="parTx" presStyleLbl="revTx" presStyleIdx="0" presStyleCnt="3">
        <dgm:presLayoutVars>
          <dgm:chMax val="0"/>
          <dgm:chPref val="0"/>
        </dgm:presLayoutVars>
      </dgm:prSet>
      <dgm:spPr/>
    </dgm:pt>
    <dgm:pt modelId="{569E64A5-2D2E-4C55-823B-F8F475A11A6C}" type="pres">
      <dgm:prSet presAssocID="{D86AF01C-9CBC-41F8-9354-48CD82BDFDC9}" presName="sibTrans" presStyleCnt="0"/>
      <dgm:spPr/>
    </dgm:pt>
    <dgm:pt modelId="{73D7C8D1-8D22-42E6-93D8-63AFC1ABFFD4}" type="pres">
      <dgm:prSet presAssocID="{81BEB84D-9A77-49C6-9301-B3359FCAC75F}" presName="compNode" presStyleCnt="0"/>
      <dgm:spPr/>
    </dgm:pt>
    <dgm:pt modelId="{B45C241F-F93C-418E-8909-85201E30858D}" type="pres">
      <dgm:prSet presAssocID="{81BEB84D-9A77-49C6-9301-B3359FCAC75F}" presName="bgRect" presStyleLbl="bgShp" presStyleIdx="1" presStyleCnt="3"/>
      <dgm:spPr/>
    </dgm:pt>
    <dgm:pt modelId="{EC0FE3F1-0995-4A5D-80BC-F81F2F628E1D}" type="pres">
      <dgm:prSet presAssocID="{81BEB84D-9A77-49C6-9301-B3359FCAC7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E86F67FD-9443-4DB5-B833-54725CE3553A}" type="pres">
      <dgm:prSet presAssocID="{81BEB84D-9A77-49C6-9301-B3359FCAC75F}" presName="spaceRect" presStyleCnt="0"/>
      <dgm:spPr/>
    </dgm:pt>
    <dgm:pt modelId="{9BE2CD47-3307-46F1-9DBC-E43B25FBD49B}" type="pres">
      <dgm:prSet presAssocID="{81BEB84D-9A77-49C6-9301-B3359FCAC75F}" presName="parTx" presStyleLbl="revTx" presStyleIdx="1" presStyleCnt="3">
        <dgm:presLayoutVars>
          <dgm:chMax val="0"/>
          <dgm:chPref val="0"/>
        </dgm:presLayoutVars>
      </dgm:prSet>
      <dgm:spPr/>
    </dgm:pt>
    <dgm:pt modelId="{F4DD9213-2C58-4317-9E36-84B909810C5D}" type="pres">
      <dgm:prSet presAssocID="{5D260F18-25D2-4074-87F1-7E78DDA61C58}" presName="sibTrans" presStyleCnt="0"/>
      <dgm:spPr/>
    </dgm:pt>
    <dgm:pt modelId="{565DADBC-8529-4448-A76C-294BAC747EAF}" type="pres">
      <dgm:prSet presAssocID="{BFF9359E-E9B1-4B73-BACC-2C7988765B16}" presName="compNode" presStyleCnt="0"/>
      <dgm:spPr/>
    </dgm:pt>
    <dgm:pt modelId="{1FEB9527-CF1C-40FE-9CA9-FA36F0023BAC}" type="pres">
      <dgm:prSet presAssocID="{BFF9359E-E9B1-4B73-BACC-2C7988765B16}" presName="bgRect" presStyleLbl="bgShp" presStyleIdx="2" presStyleCnt="3"/>
      <dgm:spPr/>
    </dgm:pt>
    <dgm:pt modelId="{5B784460-B3DB-436D-9CEA-01207EB2C0CE}" type="pres">
      <dgm:prSet presAssocID="{BFF9359E-E9B1-4B73-BACC-2C7988765B1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9F666AA0-0ACF-4F2B-88D7-AA32A1465EFC}" type="pres">
      <dgm:prSet presAssocID="{BFF9359E-E9B1-4B73-BACC-2C7988765B16}" presName="spaceRect" presStyleCnt="0"/>
      <dgm:spPr/>
    </dgm:pt>
    <dgm:pt modelId="{B20210F2-CB3F-43B4-90F1-8246026B0226}" type="pres">
      <dgm:prSet presAssocID="{BFF9359E-E9B1-4B73-BACC-2C7988765B1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ED031369-F2E2-4219-93CF-241A1BDFD3C2}" type="presOf" srcId="{BFF9359E-E9B1-4B73-BACC-2C7988765B16}" destId="{B20210F2-CB3F-43B4-90F1-8246026B0226}" srcOrd="0" destOrd="0" presId="urn:microsoft.com/office/officeart/2018/2/layout/IconVerticalSolidList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E093D3E8-BCA1-47D2-AF90-D8683819F869}" type="presOf" srcId="{C7720856-93F0-4CC7-B7FD-2466914A11D4}" destId="{0662385E-E408-45CE-AAE3-DCCA810BD5CE}" srcOrd="0" destOrd="0" presId="urn:microsoft.com/office/officeart/2018/2/layout/IconVerticalSolidList"/>
    <dgm:cxn modelId="{2E97DEF4-C22C-4AEC-915C-59C8FD1A21FD}" type="presOf" srcId="{4AF52931-E4CA-4429-AACB-B8747CDB2409}" destId="{CB092067-D4BD-40AE-B17C-0309D1421D4A}" srcOrd="0" destOrd="0" presId="urn:microsoft.com/office/officeart/2018/2/layout/IconVerticalSolidList"/>
    <dgm:cxn modelId="{F9BAAAF7-C875-4876-8E7D-0CF56BB1DBDE}" type="presOf" srcId="{81BEB84D-9A77-49C6-9301-B3359FCAC75F}" destId="{9BE2CD47-3307-46F1-9DBC-E43B25FBD49B}" srcOrd="0" destOrd="0" presId="urn:microsoft.com/office/officeart/2018/2/layout/IconVerticalSolidList"/>
    <dgm:cxn modelId="{839FA8C5-3E3B-475F-83E6-90A5E0151881}" type="presParOf" srcId="{0662385E-E408-45CE-AAE3-DCCA810BD5CE}" destId="{2E10C7BE-64D1-4C8E-955C-3C3201A4DB6E}" srcOrd="0" destOrd="0" presId="urn:microsoft.com/office/officeart/2018/2/layout/IconVerticalSolidList"/>
    <dgm:cxn modelId="{BB562FE8-32AD-496E-8675-09C7E9B3C4A6}" type="presParOf" srcId="{2E10C7BE-64D1-4C8E-955C-3C3201A4DB6E}" destId="{BB808751-1D3A-4AF2-A828-F61EB9498A28}" srcOrd="0" destOrd="0" presId="urn:microsoft.com/office/officeart/2018/2/layout/IconVerticalSolidList"/>
    <dgm:cxn modelId="{BE681D38-F7AD-4278-88AD-B5422146ED70}" type="presParOf" srcId="{2E10C7BE-64D1-4C8E-955C-3C3201A4DB6E}" destId="{C19E0BA9-59A2-436C-9AD0-3998992B75AC}" srcOrd="1" destOrd="0" presId="urn:microsoft.com/office/officeart/2018/2/layout/IconVerticalSolidList"/>
    <dgm:cxn modelId="{6EAF4F5E-28D8-4F52-B290-C0493C810C60}" type="presParOf" srcId="{2E10C7BE-64D1-4C8E-955C-3C3201A4DB6E}" destId="{2F4A57B0-FD96-4F8B-8459-50F7E4D52317}" srcOrd="2" destOrd="0" presId="urn:microsoft.com/office/officeart/2018/2/layout/IconVerticalSolidList"/>
    <dgm:cxn modelId="{CEE426B7-E717-4738-B59D-33F8AE62AE09}" type="presParOf" srcId="{2E10C7BE-64D1-4C8E-955C-3C3201A4DB6E}" destId="{CB092067-D4BD-40AE-B17C-0309D1421D4A}" srcOrd="3" destOrd="0" presId="urn:microsoft.com/office/officeart/2018/2/layout/IconVerticalSolidList"/>
    <dgm:cxn modelId="{BB17A40D-B877-40AD-8F3B-137517E5EF3B}" type="presParOf" srcId="{0662385E-E408-45CE-AAE3-DCCA810BD5CE}" destId="{569E64A5-2D2E-4C55-823B-F8F475A11A6C}" srcOrd="1" destOrd="0" presId="urn:microsoft.com/office/officeart/2018/2/layout/IconVerticalSolidList"/>
    <dgm:cxn modelId="{E31F6601-0B6F-4A53-BE96-9E73754E4D7F}" type="presParOf" srcId="{0662385E-E408-45CE-AAE3-DCCA810BD5CE}" destId="{73D7C8D1-8D22-42E6-93D8-63AFC1ABFFD4}" srcOrd="2" destOrd="0" presId="urn:microsoft.com/office/officeart/2018/2/layout/IconVerticalSolidList"/>
    <dgm:cxn modelId="{7BE14B14-C7C7-49AA-9EDD-D0CC725D90B6}" type="presParOf" srcId="{73D7C8D1-8D22-42E6-93D8-63AFC1ABFFD4}" destId="{B45C241F-F93C-418E-8909-85201E30858D}" srcOrd="0" destOrd="0" presId="urn:microsoft.com/office/officeart/2018/2/layout/IconVerticalSolidList"/>
    <dgm:cxn modelId="{3EE75753-799B-43A3-81F0-51BB57047CDF}" type="presParOf" srcId="{73D7C8D1-8D22-42E6-93D8-63AFC1ABFFD4}" destId="{EC0FE3F1-0995-4A5D-80BC-F81F2F628E1D}" srcOrd="1" destOrd="0" presId="urn:microsoft.com/office/officeart/2018/2/layout/IconVerticalSolidList"/>
    <dgm:cxn modelId="{245CB71D-90E3-4B66-AADC-0E393B420D45}" type="presParOf" srcId="{73D7C8D1-8D22-42E6-93D8-63AFC1ABFFD4}" destId="{E86F67FD-9443-4DB5-B833-54725CE3553A}" srcOrd="2" destOrd="0" presId="urn:microsoft.com/office/officeart/2018/2/layout/IconVerticalSolidList"/>
    <dgm:cxn modelId="{3CFE9B1E-F566-4BA9-9C8B-EFAD64769DF5}" type="presParOf" srcId="{73D7C8D1-8D22-42E6-93D8-63AFC1ABFFD4}" destId="{9BE2CD47-3307-46F1-9DBC-E43B25FBD49B}" srcOrd="3" destOrd="0" presId="urn:microsoft.com/office/officeart/2018/2/layout/IconVerticalSolidList"/>
    <dgm:cxn modelId="{F7C3C56B-6E05-439C-A607-9FF484DF734A}" type="presParOf" srcId="{0662385E-E408-45CE-AAE3-DCCA810BD5CE}" destId="{F4DD9213-2C58-4317-9E36-84B909810C5D}" srcOrd="3" destOrd="0" presId="urn:microsoft.com/office/officeart/2018/2/layout/IconVerticalSolidList"/>
    <dgm:cxn modelId="{CE673F1C-40C4-4C72-9F4E-4667D344898B}" type="presParOf" srcId="{0662385E-E408-45CE-AAE3-DCCA810BD5CE}" destId="{565DADBC-8529-4448-A76C-294BAC747EAF}" srcOrd="4" destOrd="0" presId="urn:microsoft.com/office/officeart/2018/2/layout/IconVerticalSolidList"/>
    <dgm:cxn modelId="{065F9D8C-08BC-4AB9-878F-66D069462680}" type="presParOf" srcId="{565DADBC-8529-4448-A76C-294BAC747EAF}" destId="{1FEB9527-CF1C-40FE-9CA9-FA36F0023BAC}" srcOrd="0" destOrd="0" presId="urn:microsoft.com/office/officeart/2018/2/layout/IconVerticalSolidList"/>
    <dgm:cxn modelId="{92496743-DA3A-4E2D-8EF4-2A5C26CD2665}" type="presParOf" srcId="{565DADBC-8529-4448-A76C-294BAC747EAF}" destId="{5B784460-B3DB-436D-9CEA-01207EB2C0CE}" srcOrd="1" destOrd="0" presId="urn:microsoft.com/office/officeart/2018/2/layout/IconVerticalSolidList"/>
    <dgm:cxn modelId="{4649ED4F-88FE-4E2D-A706-240E861FE6EF}" type="presParOf" srcId="{565DADBC-8529-4448-A76C-294BAC747EAF}" destId="{9F666AA0-0ACF-4F2B-88D7-AA32A1465EFC}" srcOrd="2" destOrd="0" presId="urn:microsoft.com/office/officeart/2018/2/layout/IconVerticalSolidList"/>
    <dgm:cxn modelId="{397AF570-4BFF-4872-AA23-0FAD790C52A4}" type="presParOf" srcId="{565DADBC-8529-4448-A76C-294BAC747EAF}" destId="{B20210F2-CB3F-43B4-90F1-8246026B02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5" csCatId="colorful" phldr="1"/>
      <dgm:spPr/>
    </dgm:pt>
    <dgm:pt modelId="{4AF52931-E4CA-4429-AACB-B8747CDB2409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0" dirty="0"/>
            <a:t>Птахи </a:t>
          </a:r>
        </a:p>
      </dgm:t>
    </dgm:pt>
    <dgm:pt modelId="{67B2FC97-2FAE-4EFE-9DEE-E4216C657F35}" type="parTrans" cxnId="{F82329C8-C3B2-4E9B-9033-528488D72705}">
      <dgm:prSet/>
      <dgm:spPr/>
      <dgm:t>
        <a:bodyPr rtlCol="0"/>
        <a:lstStyle/>
        <a:p>
          <a:pPr rtl="0"/>
          <a:endParaRPr lang="ru-RU" noProof="0" dirty="0"/>
        </a:p>
      </dgm:t>
    </dgm:pt>
    <dgm:pt modelId="{D86AF01C-9CBC-41F8-9354-48CD82BDFDC9}" type="sibTrans" cxnId="{F82329C8-C3B2-4E9B-9033-528488D72705}">
      <dgm:prSet/>
      <dgm:spPr/>
      <dgm:t>
        <a:bodyPr rtlCol="0"/>
        <a:lstStyle/>
        <a:p>
          <a:pPr rtl="0"/>
          <a:endParaRPr lang="ru-RU" noProof="0" dirty="0"/>
        </a:p>
      </dgm:t>
    </dgm:pt>
    <dgm:pt modelId="{81BEB84D-9A77-49C6-9301-B3359FCAC75F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0" dirty="0" err="1"/>
            <a:t>Кози</a:t>
          </a:r>
          <a:endParaRPr lang="ru-RU" noProof="0" dirty="0"/>
        </a:p>
      </dgm:t>
    </dgm:pt>
    <dgm:pt modelId="{AE4D0D43-0332-4F79-8D35-BCD8C10758AE}" type="parTrans" cxnId="{420EF6C4-7321-43BE-A2FC-253606B1E06A}">
      <dgm:prSet/>
      <dgm:spPr/>
      <dgm:t>
        <a:bodyPr rtlCol="0"/>
        <a:lstStyle/>
        <a:p>
          <a:pPr rtl="0"/>
          <a:endParaRPr lang="ru-RU" noProof="0" dirty="0"/>
        </a:p>
      </dgm:t>
    </dgm:pt>
    <dgm:pt modelId="{5D260F18-25D2-4074-87F1-7E78DDA61C58}" type="sibTrans" cxnId="{420EF6C4-7321-43BE-A2FC-253606B1E06A}">
      <dgm:prSet/>
      <dgm:spPr/>
      <dgm:t>
        <a:bodyPr rtlCol="0"/>
        <a:lstStyle/>
        <a:p>
          <a:pPr rtl="0"/>
          <a:endParaRPr lang="ru-RU" noProof="0" dirty="0"/>
        </a:p>
      </dgm:t>
    </dgm:pt>
    <dgm:pt modelId="{BFF9359E-E9B1-4B73-BACC-2C7988765B16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0" dirty="0" err="1"/>
            <a:t>Кролі</a:t>
          </a:r>
          <a:endParaRPr lang="ru-RU" noProof="0" dirty="0"/>
        </a:p>
      </dgm:t>
    </dgm:pt>
    <dgm:pt modelId="{6E0A40FA-1B79-4089-8B9A-3BA22865FE4E}" type="parTrans" cxnId="{516EC545-1971-48B3-978C-4756FCDCCFD9}">
      <dgm:prSet/>
      <dgm:spPr/>
      <dgm:t>
        <a:bodyPr rtlCol="0"/>
        <a:lstStyle/>
        <a:p>
          <a:pPr rtl="0"/>
          <a:endParaRPr lang="ru-RU" noProof="0" dirty="0"/>
        </a:p>
      </dgm:t>
    </dgm:pt>
    <dgm:pt modelId="{1CEF1965-C516-4C44-BAE3-2FA3F5116930}" type="sibTrans" cxnId="{516EC545-1971-48B3-978C-4756FCDCCFD9}">
      <dgm:prSet/>
      <dgm:spPr/>
      <dgm:t>
        <a:bodyPr rtlCol="0"/>
        <a:lstStyle/>
        <a:p>
          <a:pPr rtl="0"/>
          <a:endParaRPr lang="ru-RU" noProof="0" dirty="0"/>
        </a:p>
      </dgm:t>
    </dgm:pt>
    <dgm:pt modelId="{0662385E-E408-45CE-AAE3-DCCA810BD5CE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2E10C7BE-64D1-4C8E-955C-3C3201A4DB6E}" type="pres">
      <dgm:prSet presAssocID="{4AF52931-E4CA-4429-AACB-B8747CDB2409}" presName="compNode" presStyleCnt="0"/>
      <dgm:spPr/>
    </dgm:pt>
    <dgm:pt modelId="{BB808751-1D3A-4AF2-A828-F61EB9498A28}" type="pres">
      <dgm:prSet presAssocID="{4AF52931-E4CA-4429-AACB-B8747CDB2409}" presName="bgRect" presStyleLbl="bgShp" presStyleIdx="0" presStyleCnt="3"/>
      <dgm:spPr/>
    </dgm:pt>
    <dgm:pt modelId="{C19E0BA9-59A2-436C-9AD0-3998992B75AC}" type="pres">
      <dgm:prSet presAssocID="{4AF52931-E4CA-4429-AACB-B8747CDB240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2F4A57B0-FD96-4F8B-8459-50F7E4D52317}" type="pres">
      <dgm:prSet presAssocID="{4AF52931-E4CA-4429-AACB-B8747CDB2409}" presName="spaceRect" presStyleCnt="0"/>
      <dgm:spPr/>
    </dgm:pt>
    <dgm:pt modelId="{CB092067-D4BD-40AE-B17C-0309D1421D4A}" type="pres">
      <dgm:prSet presAssocID="{4AF52931-E4CA-4429-AACB-B8747CDB2409}" presName="parTx" presStyleLbl="revTx" presStyleIdx="0" presStyleCnt="3">
        <dgm:presLayoutVars>
          <dgm:chMax val="0"/>
          <dgm:chPref val="0"/>
        </dgm:presLayoutVars>
      </dgm:prSet>
      <dgm:spPr/>
    </dgm:pt>
    <dgm:pt modelId="{569E64A5-2D2E-4C55-823B-F8F475A11A6C}" type="pres">
      <dgm:prSet presAssocID="{D86AF01C-9CBC-41F8-9354-48CD82BDFDC9}" presName="sibTrans" presStyleCnt="0"/>
      <dgm:spPr/>
    </dgm:pt>
    <dgm:pt modelId="{73D7C8D1-8D22-42E6-93D8-63AFC1ABFFD4}" type="pres">
      <dgm:prSet presAssocID="{81BEB84D-9A77-49C6-9301-B3359FCAC75F}" presName="compNode" presStyleCnt="0"/>
      <dgm:spPr/>
    </dgm:pt>
    <dgm:pt modelId="{B45C241F-F93C-418E-8909-85201E30858D}" type="pres">
      <dgm:prSet presAssocID="{81BEB84D-9A77-49C6-9301-B3359FCAC75F}" presName="bgRect" presStyleLbl="bgShp" presStyleIdx="1" presStyleCnt="3"/>
      <dgm:spPr/>
    </dgm:pt>
    <dgm:pt modelId="{EC0FE3F1-0995-4A5D-80BC-F81F2F628E1D}" type="pres">
      <dgm:prSet presAssocID="{81BEB84D-9A77-49C6-9301-B3359FCAC7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E86F67FD-9443-4DB5-B833-54725CE3553A}" type="pres">
      <dgm:prSet presAssocID="{81BEB84D-9A77-49C6-9301-B3359FCAC75F}" presName="spaceRect" presStyleCnt="0"/>
      <dgm:spPr/>
    </dgm:pt>
    <dgm:pt modelId="{9BE2CD47-3307-46F1-9DBC-E43B25FBD49B}" type="pres">
      <dgm:prSet presAssocID="{81BEB84D-9A77-49C6-9301-B3359FCAC75F}" presName="parTx" presStyleLbl="revTx" presStyleIdx="1" presStyleCnt="3">
        <dgm:presLayoutVars>
          <dgm:chMax val="0"/>
          <dgm:chPref val="0"/>
        </dgm:presLayoutVars>
      </dgm:prSet>
      <dgm:spPr/>
    </dgm:pt>
    <dgm:pt modelId="{F4DD9213-2C58-4317-9E36-84B909810C5D}" type="pres">
      <dgm:prSet presAssocID="{5D260F18-25D2-4074-87F1-7E78DDA61C58}" presName="sibTrans" presStyleCnt="0"/>
      <dgm:spPr/>
    </dgm:pt>
    <dgm:pt modelId="{565DADBC-8529-4448-A76C-294BAC747EAF}" type="pres">
      <dgm:prSet presAssocID="{BFF9359E-E9B1-4B73-BACC-2C7988765B16}" presName="compNode" presStyleCnt="0"/>
      <dgm:spPr/>
    </dgm:pt>
    <dgm:pt modelId="{1FEB9527-CF1C-40FE-9CA9-FA36F0023BAC}" type="pres">
      <dgm:prSet presAssocID="{BFF9359E-E9B1-4B73-BACC-2C7988765B16}" presName="bgRect" presStyleLbl="bgShp" presStyleIdx="2" presStyleCnt="3"/>
      <dgm:spPr/>
    </dgm:pt>
    <dgm:pt modelId="{5B784460-B3DB-436D-9CEA-01207EB2C0CE}" type="pres">
      <dgm:prSet presAssocID="{BFF9359E-E9B1-4B73-BACC-2C7988765B1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9F666AA0-0ACF-4F2B-88D7-AA32A1465EFC}" type="pres">
      <dgm:prSet presAssocID="{BFF9359E-E9B1-4B73-BACC-2C7988765B16}" presName="spaceRect" presStyleCnt="0"/>
      <dgm:spPr/>
    </dgm:pt>
    <dgm:pt modelId="{B20210F2-CB3F-43B4-90F1-8246026B0226}" type="pres">
      <dgm:prSet presAssocID="{BFF9359E-E9B1-4B73-BACC-2C7988765B1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ED031369-F2E2-4219-93CF-241A1BDFD3C2}" type="presOf" srcId="{BFF9359E-E9B1-4B73-BACC-2C7988765B16}" destId="{B20210F2-CB3F-43B4-90F1-8246026B0226}" srcOrd="0" destOrd="0" presId="urn:microsoft.com/office/officeart/2018/2/layout/IconVerticalSolidList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E093D3E8-BCA1-47D2-AF90-D8683819F869}" type="presOf" srcId="{C7720856-93F0-4CC7-B7FD-2466914A11D4}" destId="{0662385E-E408-45CE-AAE3-DCCA810BD5CE}" srcOrd="0" destOrd="0" presId="urn:microsoft.com/office/officeart/2018/2/layout/IconVerticalSolidList"/>
    <dgm:cxn modelId="{2E97DEF4-C22C-4AEC-915C-59C8FD1A21FD}" type="presOf" srcId="{4AF52931-E4CA-4429-AACB-B8747CDB2409}" destId="{CB092067-D4BD-40AE-B17C-0309D1421D4A}" srcOrd="0" destOrd="0" presId="urn:microsoft.com/office/officeart/2018/2/layout/IconVerticalSolidList"/>
    <dgm:cxn modelId="{F9BAAAF7-C875-4876-8E7D-0CF56BB1DBDE}" type="presOf" srcId="{81BEB84D-9A77-49C6-9301-B3359FCAC75F}" destId="{9BE2CD47-3307-46F1-9DBC-E43B25FBD49B}" srcOrd="0" destOrd="0" presId="urn:microsoft.com/office/officeart/2018/2/layout/IconVerticalSolidList"/>
    <dgm:cxn modelId="{839FA8C5-3E3B-475F-83E6-90A5E0151881}" type="presParOf" srcId="{0662385E-E408-45CE-AAE3-DCCA810BD5CE}" destId="{2E10C7BE-64D1-4C8E-955C-3C3201A4DB6E}" srcOrd="0" destOrd="0" presId="urn:microsoft.com/office/officeart/2018/2/layout/IconVerticalSolidList"/>
    <dgm:cxn modelId="{BB562FE8-32AD-496E-8675-09C7E9B3C4A6}" type="presParOf" srcId="{2E10C7BE-64D1-4C8E-955C-3C3201A4DB6E}" destId="{BB808751-1D3A-4AF2-A828-F61EB9498A28}" srcOrd="0" destOrd="0" presId="urn:microsoft.com/office/officeart/2018/2/layout/IconVerticalSolidList"/>
    <dgm:cxn modelId="{BE681D38-F7AD-4278-88AD-B5422146ED70}" type="presParOf" srcId="{2E10C7BE-64D1-4C8E-955C-3C3201A4DB6E}" destId="{C19E0BA9-59A2-436C-9AD0-3998992B75AC}" srcOrd="1" destOrd="0" presId="urn:microsoft.com/office/officeart/2018/2/layout/IconVerticalSolidList"/>
    <dgm:cxn modelId="{6EAF4F5E-28D8-4F52-B290-C0493C810C60}" type="presParOf" srcId="{2E10C7BE-64D1-4C8E-955C-3C3201A4DB6E}" destId="{2F4A57B0-FD96-4F8B-8459-50F7E4D52317}" srcOrd="2" destOrd="0" presId="urn:microsoft.com/office/officeart/2018/2/layout/IconVerticalSolidList"/>
    <dgm:cxn modelId="{CEE426B7-E717-4738-B59D-33F8AE62AE09}" type="presParOf" srcId="{2E10C7BE-64D1-4C8E-955C-3C3201A4DB6E}" destId="{CB092067-D4BD-40AE-B17C-0309D1421D4A}" srcOrd="3" destOrd="0" presId="urn:microsoft.com/office/officeart/2018/2/layout/IconVerticalSolidList"/>
    <dgm:cxn modelId="{BB17A40D-B877-40AD-8F3B-137517E5EF3B}" type="presParOf" srcId="{0662385E-E408-45CE-AAE3-DCCA810BD5CE}" destId="{569E64A5-2D2E-4C55-823B-F8F475A11A6C}" srcOrd="1" destOrd="0" presId="urn:microsoft.com/office/officeart/2018/2/layout/IconVerticalSolidList"/>
    <dgm:cxn modelId="{E31F6601-0B6F-4A53-BE96-9E73754E4D7F}" type="presParOf" srcId="{0662385E-E408-45CE-AAE3-DCCA810BD5CE}" destId="{73D7C8D1-8D22-42E6-93D8-63AFC1ABFFD4}" srcOrd="2" destOrd="0" presId="urn:microsoft.com/office/officeart/2018/2/layout/IconVerticalSolidList"/>
    <dgm:cxn modelId="{7BE14B14-C7C7-49AA-9EDD-D0CC725D90B6}" type="presParOf" srcId="{73D7C8D1-8D22-42E6-93D8-63AFC1ABFFD4}" destId="{B45C241F-F93C-418E-8909-85201E30858D}" srcOrd="0" destOrd="0" presId="urn:microsoft.com/office/officeart/2018/2/layout/IconVerticalSolidList"/>
    <dgm:cxn modelId="{3EE75753-799B-43A3-81F0-51BB57047CDF}" type="presParOf" srcId="{73D7C8D1-8D22-42E6-93D8-63AFC1ABFFD4}" destId="{EC0FE3F1-0995-4A5D-80BC-F81F2F628E1D}" srcOrd="1" destOrd="0" presId="urn:microsoft.com/office/officeart/2018/2/layout/IconVerticalSolidList"/>
    <dgm:cxn modelId="{245CB71D-90E3-4B66-AADC-0E393B420D45}" type="presParOf" srcId="{73D7C8D1-8D22-42E6-93D8-63AFC1ABFFD4}" destId="{E86F67FD-9443-4DB5-B833-54725CE3553A}" srcOrd="2" destOrd="0" presId="urn:microsoft.com/office/officeart/2018/2/layout/IconVerticalSolidList"/>
    <dgm:cxn modelId="{3CFE9B1E-F566-4BA9-9C8B-EFAD64769DF5}" type="presParOf" srcId="{73D7C8D1-8D22-42E6-93D8-63AFC1ABFFD4}" destId="{9BE2CD47-3307-46F1-9DBC-E43B25FBD49B}" srcOrd="3" destOrd="0" presId="urn:microsoft.com/office/officeart/2018/2/layout/IconVerticalSolidList"/>
    <dgm:cxn modelId="{F7C3C56B-6E05-439C-A607-9FF484DF734A}" type="presParOf" srcId="{0662385E-E408-45CE-AAE3-DCCA810BD5CE}" destId="{F4DD9213-2C58-4317-9E36-84B909810C5D}" srcOrd="3" destOrd="0" presId="urn:microsoft.com/office/officeart/2018/2/layout/IconVerticalSolidList"/>
    <dgm:cxn modelId="{CE673F1C-40C4-4C72-9F4E-4667D344898B}" type="presParOf" srcId="{0662385E-E408-45CE-AAE3-DCCA810BD5CE}" destId="{565DADBC-8529-4448-A76C-294BAC747EAF}" srcOrd="4" destOrd="0" presId="urn:microsoft.com/office/officeart/2018/2/layout/IconVerticalSolidList"/>
    <dgm:cxn modelId="{065F9D8C-08BC-4AB9-878F-66D069462680}" type="presParOf" srcId="{565DADBC-8529-4448-A76C-294BAC747EAF}" destId="{1FEB9527-CF1C-40FE-9CA9-FA36F0023BAC}" srcOrd="0" destOrd="0" presId="urn:microsoft.com/office/officeart/2018/2/layout/IconVerticalSolidList"/>
    <dgm:cxn modelId="{92496743-DA3A-4E2D-8EF4-2A5C26CD2665}" type="presParOf" srcId="{565DADBC-8529-4448-A76C-294BAC747EAF}" destId="{5B784460-B3DB-436D-9CEA-01207EB2C0CE}" srcOrd="1" destOrd="0" presId="urn:microsoft.com/office/officeart/2018/2/layout/IconVerticalSolidList"/>
    <dgm:cxn modelId="{4649ED4F-88FE-4E2D-A706-240E861FE6EF}" type="presParOf" srcId="{565DADBC-8529-4448-A76C-294BAC747EAF}" destId="{9F666AA0-0ACF-4F2B-88D7-AA32A1465EFC}" srcOrd="2" destOrd="0" presId="urn:microsoft.com/office/officeart/2018/2/layout/IconVerticalSolidList"/>
    <dgm:cxn modelId="{397AF570-4BFF-4872-AA23-0FAD790C52A4}" type="presParOf" srcId="{565DADBC-8529-4448-A76C-294BAC747EAF}" destId="{B20210F2-CB3F-43B4-90F1-8246026B02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5" csCatId="colorful" phldr="1"/>
      <dgm:spPr/>
    </dgm:pt>
    <dgm:pt modelId="{4AF52931-E4CA-4429-AACB-B8747CDB2409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0" dirty="0" err="1"/>
            <a:t>М’ясна</a:t>
          </a:r>
          <a:r>
            <a:rPr lang="ru-RU" noProof="0" dirty="0"/>
            <a:t> ВРХ</a:t>
          </a:r>
        </a:p>
      </dgm:t>
    </dgm:pt>
    <dgm:pt modelId="{67B2FC97-2FAE-4EFE-9DEE-E4216C657F35}" type="parTrans" cxnId="{F82329C8-C3B2-4E9B-9033-528488D72705}">
      <dgm:prSet/>
      <dgm:spPr/>
      <dgm:t>
        <a:bodyPr rtlCol="0"/>
        <a:lstStyle/>
        <a:p>
          <a:pPr rtl="0"/>
          <a:endParaRPr lang="ru-RU" noProof="0" dirty="0"/>
        </a:p>
      </dgm:t>
    </dgm:pt>
    <dgm:pt modelId="{D86AF01C-9CBC-41F8-9354-48CD82BDFDC9}" type="sibTrans" cxnId="{F82329C8-C3B2-4E9B-9033-528488D72705}">
      <dgm:prSet/>
      <dgm:spPr/>
      <dgm:t>
        <a:bodyPr rtlCol="0"/>
        <a:lstStyle/>
        <a:p>
          <a:pPr rtl="0"/>
          <a:endParaRPr lang="ru-RU" noProof="0" dirty="0"/>
        </a:p>
      </dgm:t>
    </dgm:pt>
    <dgm:pt modelId="{81BEB84D-9A77-49C6-9301-B3359FCAC75F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0" dirty="0" err="1"/>
            <a:t>Чотирилапі</a:t>
          </a:r>
          <a:r>
            <a:rPr lang="ru-RU" noProof="0" dirty="0"/>
            <a:t> </a:t>
          </a:r>
          <a:r>
            <a:rPr lang="ru-RU" noProof="0" dirty="0" err="1"/>
            <a:t>друзі</a:t>
          </a:r>
          <a:endParaRPr lang="ru-RU" noProof="0" dirty="0"/>
        </a:p>
      </dgm:t>
    </dgm:pt>
    <dgm:pt modelId="{AE4D0D43-0332-4F79-8D35-BCD8C10758AE}" type="parTrans" cxnId="{420EF6C4-7321-43BE-A2FC-253606B1E06A}">
      <dgm:prSet/>
      <dgm:spPr/>
      <dgm:t>
        <a:bodyPr rtlCol="0"/>
        <a:lstStyle/>
        <a:p>
          <a:pPr rtl="0"/>
          <a:endParaRPr lang="ru-RU" noProof="0" dirty="0"/>
        </a:p>
      </dgm:t>
    </dgm:pt>
    <dgm:pt modelId="{5D260F18-25D2-4074-87F1-7E78DDA61C58}" type="sibTrans" cxnId="{420EF6C4-7321-43BE-A2FC-253606B1E06A}">
      <dgm:prSet/>
      <dgm:spPr/>
      <dgm:t>
        <a:bodyPr rtlCol="0"/>
        <a:lstStyle/>
        <a:p>
          <a:pPr rtl="0"/>
          <a:endParaRPr lang="ru-RU" noProof="0" dirty="0"/>
        </a:p>
      </dgm:t>
    </dgm:pt>
    <dgm:pt modelId="{BFF9359E-E9B1-4B73-BACC-2C7988765B16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0" dirty="0"/>
            <a:t>ВРХ</a:t>
          </a:r>
        </a:p>
      </dgm:t>
    </dgm:pt>
    <dgm:pt modelId="{6E0A40FA-1B79-4089-8B9A-3BA22865FE4E}" type="parTrans" cxnId="{516EC545-1971-48B3-978C-4756FCDCCFD9}">
      <dgm:prSet/>
      <dgm:spPr/>
      <dgm:t>
        <a:bodyPr rtlCol="0"/>
        <a:lstStyle/>
        <a:p>
          <a:pPr rtl="0"/>
          <a:endParaRPr lang="ru-RU" noProof="0" dirty="0"/>
        </a:p>
      </dgm:t>
    </dgm:pt>
    <dgm:pt modelId="{1CEF1965-C516-4C44-BAE3-2FA3F5116930}" type="sibTrans" cxnId="{516EC545-1971-48B3-978C-4756FCDCCFD9}">
      <dgm:prSet/>
      <dgm:spPr/>
      <dgm:t>
        <a:bodyPr rtlCol="0"/>
        <a:lstStyle/>
        <a:p>
          <a:pPr rtl="0"/>
          <a:endParaRPr lang="ru-RU" noProof="0" dirty="0"/>
        </a:p>
      </dgm:t>
    </dgm:pt>
    <dgm:pt modelId="{0662385E-E408-45CE-AAE3-DCCA810BD5CE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2E10C7BE-64D1-4C8E-955C-3C3201A4DB6E}" type="pres">
      <dgm:prSet presAssocID="{4AF52931-E4CA-4429-AACB-B8747CDB2409}" presName="compNode" presStyleCnt="0"/>
      <dgm:spPr/>
    </dgm:pt>
    <dgm:pt modelId="{BB808751-1D3A-4AF2-A828-F61EB9498A28}" type="pres">
      <dgm:prSet presAssocID="{4AF52931-E4CA-4429-AACB-B8747CDB2409}" presName="bgRect" presStyleLbl="bgShp" presStyleIdx="0" presStyleCnt="3"/>
      <dgm:spPr/>
    </dgm:pt>
    <dgm:pt modelId="{C19E0BA9-59A2-436C-9AD0-3998992B75AC}" type="pres">
      <dgm:prSet presAssocID="{4AF52931-E4CA-4429-AACB-B8747CDB240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2F4A57B0-FD96-4F8B-8459-50F7E4D52317}" type="pres">
      <dgm:prSet presAssocID="{4AF52931-E4CA-4429-AACB-B8747CDB2409}" presName="spaceRect" presStyleCnt="0"/>
      <dgm:spPr/>
    </dgm:pt>
    <dgm:pt modelId="{CB092067-D4BD-40AE-B17C-0309D1421D4A}" type="pres">
      <dgm:prSet presAssocID="{4AF52931-E4CA-4429-AACB-B8747CDB2409}" presName="parTx" presStyleLbl="revTx" presStyleIdx="0" presStyleCnt="3">
        <dgm:presLayoutVars>
          <dgm:chMax val="0"/>
          <dgm:chPref val="0"/>
        </dgm:presLayoutVars>
      </dgm:prSet>
      <dgm:spPr/>
    </dgm:pt>
    <dgm:pt modelId="{569E64A5-2D2E-4C55-823B-F8F475A11A6C}" type="pres">
      <dgm:prSet presAssocID="{D86AF01C-9CBC-41F8-9354-48CD82BDFDC9}" presName="sibTrans" presStyleCnt="0"/>
      <dgm:spPr/>
    </dgm:pt>
    <dgm:pt modelId="{73D7C8D1-8D22-42E6-93D8-63AFC1ABFFD4}" type="pres">
      <dgm:prSet presAssocID="{81BEB84D-9A77-49C6-9301-B3359FCAC75F}" presName="compNode" presStyleCnt="0"/>
      <dgm:spPr/>
    </dgm:pt>
    <dgm:pt modelId="{B45C241F-F93C-418E-8909-85201E30858D}" type="pres">
      <dgm:prSet presAssocID="{81BEB84D-9A77-49C6-9301-B3359FCAC75F}" presName="bgRect" presStyleLbl="bgShp" presStyleIdx="1" presStyleCnt="3"/>
      <dgm:spPr/>
    </dgm:pt>
    <dgm:pt modelId="{EC0FE3F1-0995-4A5D-80BC-F81F2F628E1D}" type="pres">
      <dgm:prSet presAssocID="{81BEB84D-9A77-49C6-9301-B3359FCAC7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E86F67FD-9443-4DB5-B833-54725CE3553A}" type="pres">
      <dgm:prSet presAssocID="{81BEB84D-9A77-49C6-9301-B3359FCAC75F}" presName="spaceRect" presStyleCnt="0"/>
      <dgm:spPr/>
    </dgm:pt>
    <dgm:pt modelId="{9BE2CD47-3307-46F1-9DBC-E43B25FBD49B}" type="pres">
      <dgm:prSet presAssocID="{81BEB84D-9A77-49C6-9301-B3359FCAC75F}" presName="parTx" presStyleLbl="revTx" presStyleIdx="1" presStyleCnt="3">
        <dgm:presLayoutVars>
          <dgm:chMax val="0"/>
          <dgm:chPref val="0"/>
        </dgm:presLayoutVars>
      </dgm:prSet>
      <dgm:spPr/>
    </dgm:pt>
    <dgm:pt modelId="{F4DD9213-2C58-4317-9E36-84B909810C5D}" type="pres">
      <dgm:prSet presAssocID="{5D260F18-25D2-4074-87F1-7E78DDA61C58}" presName="sibTrans" presStyleCnt="0"/>
      <dgm:spPr/>
    </dgm:pt>
    <dgm:pt modelId="{565DADBC-8529-4448-A76C-294BAC747EAF}" type="pres">
      <dgm:prSet presAssocID="{BFF9359E-E9B1-4B73-BACC-2C7988765B16}" presName="compNode" presStyleCnt="0"/>
      <dgm:spPr/>
    </dgm:pt>
    <dgm:pt modelId="{1FEB9527-CF1C-40FE-9CA9-FA36F0023BAC}" type="pres">
      <dgm:prSet presAssocID="{BFF9359E-E9B1-4B73-BACC-2C7988765B16}" presName="bgRect" presStyleLbl="bgShp" presStyleIdx="2" presStyleCnt="3" custLinFactNeighborY="-1352"/>
      <dgm:spPr/>
    </dgm:pt>
    <dgm:pt modelId="{5B784460-B3DB-436D-9CEA-01207EB2C0CE}" type="pres">
      <dgm:prSet presAssocID="{BFF9359E-E9B1-4B73-BACC-2C7988765B16}" presName="iconRect" presStyleLbl="node1" presStyleIdx="2" presStyleCnt="3"/>
      <dgm:spPr>
        <a:ln>
          <a:noFill/>
        </a:ln>
      </dgm:spPr>
    </dgm:pt>
    <dgm:pt modelId="{9F666AA0-0ACF-4F2B-88D7-AA32A1465EFC}" type="pres">
      <dgm:prSet presAssocID="{BFF9359E-E9B1-4B73-BACC-2C7988765B16}" presName="spaceRect" presStyleCnt="0"/>
      <dgm:spPr/>
    </dgm:pt>
    <dgm:pt modelId="{B20210F2-CB3F-43B4-90F1-8246026B0226}" type="pres">
      <dgm:prSet presAssocID="{BFF9359E-E9B1-4B73-BACC-2C7988765B16}" presName="parTx" presStyleLbl="revTx" presStyleIdx="2" presStyleCnt="3" custScaleX="90608" custScaleY="99961">
        <dgm:presLayoutVars>
          <dgm:chMax val="0"/>
          <dgm:chPref val="0"/>
        </dgm:presLayoutVars>
      </dgm:prSet>
      <dgm:spPr/>
    </dgm:pt>
  </dgm:ptLst>
  <dgm:cxnLst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ED031369-F2E2-4219-93CF-241A1BDFD3C2}" type="presOf" srcId="{BFF9359E-E9B1-4B73-BACC-2C7988765B16}" destId="{B20210F2-CB3F-43B4-90F1-8246026B0226}" srcOrd="0" destOrd="0" presId="urn:microsoft.com/office/officeart/2018/2/layout/IconVerticalSolidList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E093D3E8-BCA1-47D2-AF90-D8683819F869}" type="presOf" srcId="{C7720856-93F0-4CC7-B7FD-2466914A11D4}" destId="{0662385E-E408-45CE-AAE3-DCCA810BD5CE}" srcOrd="0" destOrd="0" presId="urn:microsoft.com/office/officeart/2018/2/layout/IconVerticalSolidList"/>
    <dgm:cxn modelId="{2E97DEF4-C22C-4AEC-915C-59C8FD1A21FD}" type="presOf" srcId="{4AF52931-E4CA-4429-AACB-B8747CDB2409}" destId="{CB092067-D4BD-40AE-B17C-0309D1421D4A}" srcOrd="0" destOrd="0" presId="urn:microsoft.com/office/officeart/2018/2/layout/IconVerticalSolidList"/>
    <dgm:cxn modelId="{F9BAAAF7-C875-4876-8E7D-0CF56BB1DBDE}" type="presOf" srcId="{81BEB84D-9A77-49C6-9301-B3359FCAC75F}" destId="{9BE2CD47-3307-46F1-9DBC-E43B25FBD49B}" srcOrd="0" destOrd="0" presId="urn:microsoft.com/office/officeart/2018/2/layout/IconVerticalSolidList"/>
    <dgm:cxn modelId="{839FA8C5-3E3B-475F-83E6-90A5E0151881}" type="presParOf" srcId="{0662385E-E408-45CE-AAE3-DCCA810BD5CE}" destId="{2E10C7BE-64D1-4C8E-955C-3C3201A4DB6E}" srcOrd="0" destOrd="0" presId="urn:microsoft.com/office/officeart/2018/2/layout/IconVerticalSolidList"/>
    <dgm:cxn modelId="{BB562FE8-32AD-496E-8675-09C7E9B3C4A6}" type="presParOf" srcId="{2E10C7BE-64D1-4C8E-955C-3C3201A4DB6E}" destId="{BB808751-1D3A-4AF2-A828-F61EB9498A28}" srcOrd="0" destOrd="0" presId="urn:microsoft.com/office/officeart/2018/2/layout/IconVerticalSolidList"/>
    <dgm:cxn modelId="{BE681D38-F7AD-4278-88AD-B5422146ED70}" type="presParOf" srcId="{2E10C7BE-64D1-4C8E-955C-3C3201A4DB6E}" destId="{C19E0BA9-59A2-436C-9AD0-3998992B75AC}" srcOrd="1" destOrd="0" presId="urn:microsoft.com/office/officeart/2018/2/layout/IconVerticalSolidList"/>
    <dgm:cxn modelId="{6EAF4F5E-28D8-4F52-B290-C0493C810C60}" type="presParOf" srcId="{2E10C7BE-64D1-4C8E-955C-3C3201A4DB6E}" destId="{2F4A57B0-FD96-4F8B-8459-50F7E4D52317}" srcOrd="2" destOrd="0" presId="urn:microsoft.com/office/officeart/2018/2/layout/IconVerticalSolidList"/>
    <dgm:cxn modelId="{CEE426B7-E717-4738-B59D-33F8AE62AE09}" type="presParOf" srcId="{2E10C7BE-64D1-4C8E-955C-3C3201A4DB6E}" destId="{CB092067-D4BD-40AE-B17C-0309D1421D4A}" srcOrd="3" destOrd="0" presId="urn:microsoft.com/office/officeart/2018/2/layout/IconVerticalSolidList"/>
    <dgm:cxn modelId="{BB17A40D-B877-40AD-8F3B-137517E5EF3B}" type="presParOf" srcId="{0662385E-E408-45CE-AAE3-DCCA810BD5CE}" destId="{569E64A5-2D2E-4C55-823B-F8F475A11A6C}" srcOrd="1" destOrd="0" presId="urn:microsoft.com/office/officeart/2018/2/layout/IconVerticalSolidList"/>
    <dgm:cxn modelId="{E31F6601-0B6F-4A53-BE96-9E73754E4D7F}" type="presParOf" srcId="{0662385E-E408-45CE-AAE3-DCCA810BD5CE}" destId="{73D7C8D1-8D22-42E6-93D8-63AFC1ABFFD4}" srcOrd="2" destOrd="0" presId="urn:microsoft.com/office/officeart/2018/2/layout/IconVerticalSolidList"/>
    <dgm:cxn modelId="{7BE14B14-C7C7-49AA-9EDD-D0CC725D90B6}" type="presParOf" srcId="{73D7C8D1-8D22-42E6-93D8-63AFC1ABFFD4}" destId="{B45C241F-F93C-418E-8909-85201E30858D}" srcOrd="0" destOrd="0" presId="urn:microsoft.com/office/officeart/2018/2/layout/IconVerticalSolidList"/>
    <dgm:cxn modelId="{3EE75753-799B-43A3-81F0-51BB57047CDF}" type="presParOf" srcId="{73D7C8D1-8D22-42E6-93D8-63AFC1ABFFD4}" destId="{EC0FE3F1-0995-4A5D-80BC-F81F2F628E1D}" srcOrd="1" destOrd="0" presId="urn:microsoft.com/office/officeart/2018/2/layout/IconVerticalSolidList"/>
    <dgm:cxn modelId="{245CB71D-90E3-4B66-AADC-0E393B420D45}" type="presParOf" srcId="{73D7C8D1-8D22-42E6-93D8-63AFC1ABFFD4}" destId="{E86F67FD-9443-4DB5-B833-54725CE3553A}" srcOrd="2" destOrd="0" presId="urn:microsoft.com/office/officeart/2018/2/layout/IconVerticalSolidList"/>
    <dgm:cxn modelId="{3CFE9B1E-F566-4BA9-9C8B-EFAD64769DF5}" type="presParOf" srcId="{73D7C8D1-8D22-42E6-93D8-63AFC1ABFFD4}" destId="{9BE2CD47-3307-46F1-9DBC-E43B25FBD49B}" srcOrd="3" destOrd="0" presId="urn:microsoft.com/office/officeart/2018/2/layout/IconVerticalSolidList"/>
    <dgm:cxn modelId="{F7C3C56B-6E05-439C-A607-9FF484DF734A}" type="presParOf" srcId="{0662385E-E408-45CE-AAE3-DCCA810BD5CE}" destId="{F4DD9213-2C58-4317-9E36-84B909810C5D}" srcOrd="3" destOrd="0" presId="urn:microsoft.com/office/officeart/2018/2/layout/IconVerticalSolidList"/>
    <dgm:cxn modelId="{CE673F1C-40C4-4C72-9F4E-4667D344898B}" type="presParOf" srcId="{0662385E-E408-45CE-AAE3-DCCA810BD5CE}" destId="{565DADBC-8529-4448-A76C-294BAC747EAF}" srcOrd="4" destOrd="0" presId="urn:microsoft.com/office/officeart/2018/2/layout/IconVerticalSolidList"/>
    <dgm:cxn modelId="{065F9D8C-08BC-4AB9-878F-66D069462680}" type="presParOf" srcId="{565DADBC-8529-4448-A76C-294BAC747EAF}" destId="{1FEB9527-CF1C-40FE-9CA9-FA36F0023BAC}" srcOrd="0" destOrd="0" presId="urn:microsoft.com/office/officeart/2018/2/layout/IconVerticalSolidList"/>
    <dgm:cxn modelId="{92496743-DA3A-4E2D-8EF4-2A5C26CD2665}" type="presParOf" srcId="{565DADBC-8529-4448-A76C-294BAC747EAF}" destId="{5B784460-B3DB-436D-9CEA-01207EB2C0CE}" srcOrd="1" destOrd="0" presId="urn:microsoft.com/office/officeart/2018/2/layout/IconVerticalSolidList"/>
    <dgm:cxn modelId="{4649ED4F-88FE-4E2D-A706-240E861FE6EF}" type="presParOf" srcId="{565DADBC-8529-4448-A76C-294BAC747EAF}" destId="{9F666AA0-0ACF-4F2B-88D7-AA32A1465EFC}" srcOrd="2" destOrd="0" presId="urn:microsoft.com/office/officeart/2018/2/layout/IconVerticalSolidList"/>
    <dgm:cxn modelId="{397AF570-4BFF-4872-AA23-0FAD790C52A4}" type="presParOf" srcId="{565DADBC-8529-4448-A76C-294BAC747EAF}" destId="{B20210F2-CB3F-43B4-90F1-8246026B02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08751-1D3A-4AF2-A828-F61EB9498A28}">
      <dsp:nvSpPr>
        <dsp:cNvPr id="0" name=""/>
        <dsp:cNvSpPr/>
      </dsp:nvSpPr>
      <dsp:spPr>
        <a:xfrm>
          <a:off x="0" y="1241"/>
          <a:ext cx="1845856" cy="6955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9E0BA9-59A2-436C-9AD0-3998992B75AC}">
      <dsp:nvSpPr>
        <dsp:cNvPr id="0" name=""/>
        <dsp:cNvSpPr/>
      </dsp:nvSpPr>
      <dsp:spPr>
        <a:xfrm>
          <a:off x="210401" y="157738"/>
          <a:ext cx="382922" cy="3825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092067-D4BD-40AE-B17C-0309D1421D4A}">
      <dsp:nvSpPr>
        <dsp:cNvPr id="0" name=""/>
        <dsp:cNvSpPr/>
      </dsp:nvSpPr>
      <dsp:spPr>
        <a:xfrm>
          <a:off x="803725" y="1241"/>
          <a:ext cx="967839" cy="696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84" tIns="73684" rIns="73684" bIns="73684" numCol="1" spcCol="1270" rtlCol="0" anchor="ctr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 err="1"/>
            <a:t>Розподіл</a:t>
          </a:r>
          <a:r>
            <a:rPr lang="ru-RU" sz="1400" kern="1200" noProof="0" dirty="0"/>
            <a:t> </a:t>
          </a:r>
          <a:r>
            <a:rPr lang="ru-RU" sz="1400" kern="1200" noProof="0" dirty="0" err="1"/>
            <a:t>спрерми</a:t>
          </a:r>
          <a:r>
            <a:rPr lang="ru-RU" sz="1400" kern="1200" noProof="0" dirty="0"/>
            <a:t> ВРХ </a:t>
          </a:r>
        </a:p>
      </dsp:txBody>
      <dsp:txXfrm>
        <a:off x="803725" y="1241"/>
        <a:ext cx="967839" cy="696222"/>
      </dsp:txXfrm>
    </dsp:sp>
    <dsp:sp modelId="{B45C241F-F93C-418E-8909-85201E30858D}">
      <dsp:nvSpPr>
        <dsp:cNvPr id="0" name=""/>
        <dsp:cNvSpPr/>
      </dsp:nvSpPr>
      <dsp:spPr>
        <a:xfrm>
          <a:off x="0" y="847998"/>
          <a:ext cx="1845856" cy="6955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0FE3F1-0995-4A5D-80BC-F81F2F628E1D}">
      <dsp:nvSpPr>
        <dsp:cNvPr id="0" name=""/>
        <dsp:cNvSpPr/>
      </dsp:nvSpPr>
      <dsp:spPr>
        <a:xfrm>
          <a:off x="210401" y="1004495"/>
          <a:ext cx="382922" cy="3825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2CD47-3307-46F1-9DBC-E43B25FBD49B}">
      <dsp:nvSpPr>
        <dsp:cNvPr id="0" name=""/>
        <dsp:cNvSpPr/>
      </dsp:nvSpPr>
      <dsp:spPr>
        <a:xfrm>
          <a:off x="803725" y="847998"/>
          <a:ext cx="967839" cy="696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84" tIns="73684" rIns="73684" bIns="73684" numCol="1" spcCol="1270" rtlCol="0" anchor="ctr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 err="1"/>
            <a:t>Коні</a:t>
          </a:r>
          <a:endParaRPr lang="ru-RU" sz="1400" kern="1200" noProof="0" dirty="0"/>
        </a:p>
      </dsp:txBody>
      <dsp:txXfrm>
        <a:off x="803725" y="847998"/>
        <a:ext cx="967839" cy="696222"/>
      </dsp:txXfrm>
    </dsp:sp>
    <dsp:sp modelId="{1FEB9527-CF1C-40FE-9CA9-FA36F0023BAC}">
      <dsp:nvSpPr>
        <dsp:cNvPr id="0" name=""/>
        <dsp:cNvSpPr/>
      </dsp:nvSpPr>
      <dsp:spPr>
        <a:xfrm>
          <a:off x="0" y="1694755"/>
          <a:ext cx="1845856" cy="6955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784460-B3DB-436D-9CEA-01207EB2C0CE}">
      <dsp:nvSpPr>
        <dsp:cNvPr id="0" name=""/>
        <dsp:cNvSpPr/>
      </dsp:nvSpPr>
      <dsp:spPr>
        <a:xfrm>
          <a:off x="210401" y="1851252"/>
          <a:ext cx="382922" cy="3825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0210F2-CB3F-43B4-90F1-8246026B0226}">
      <dsp:nvSpPr>
        <dsp:cNvPr id="0" name=""/>
        <dsp:cNvSpPr/>
      </dsp:nvSpPr>
      <dsp:spPr>
        <a:xfrm>
          <a:off x="803725" y="1694755"/>
          <a:ext cx="967839" cy="696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84" tIns="73684" rIns="73684" bIns="73684" numCol="1" spcCol="1270" rtlCol="0" anchor="ctr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/>
            <a:t>ВРХ</a:t>
          </a:r>
        </a:p>
      </dsp:txBody>
      <dsp:txXfrm>
        <a:off x="803725" y="1694755"/>
        <a:ext cx="967839" cy="6962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08751-1D3A-4AF2-A828-F61EB9498A28}">
      <dsp:nvSpPr>
        <dsp:cNvPr id="0" name=""/>
        <dsp:cNvSpPr/>
      </dsp:nvSpPr>
      <dsp:spPr>
        <a:xfrm>
          <a:off x="0" y="274"/>
          <a:ext cx="1806173" cy="6424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9E0BA9-59A2-436C-9AD0-3998992B75AC}">
      <dsp:nvSpPr>
        <dsp:cNvPr id="0" name=""/>
        <dsp:cNvSpPr/>
      </dsp:nvSpPr>
      <dsp:spPr>
        <a:xfrm>
          <a:off x="194335" y="144821"/>
          <a:ext cx="353336" cy="3533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092067-D4BD-40AE-B17C-0309D1421D4A}">
      <dsp:nvSpPr>
        <dsp:cNvPr id="0" name=""/>
        <dsp:cNvSpPr/>
      </dsp:nvSpPr>
      <dsp:spPr>
        <a:xfrm>
          <a:off x="742006" y="274"/>
          <a:ext cx="1064166" cy="642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991" tIns="67991" rIns="67991" bIns="67991" numCol="1" spcCol="1270" rtlCol="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noProof="0" dirty="0"/>
            <a:t>Птахи </a:t>
          </a:r>
        </a:p>
      </dsp:txBody>
      <dsp:txXfrm>
        <a:off x="742006" y="274"/>
        <a:ext cx="1064166" cy="642430"/>
      </dsp:txXfrm>
    </dsp:sp>
    <dsp:sp modelId="{B45C241F-F93C-418E-8909-85201E30858D}">
      <dsp:nvSpPr>
        <dsp:cNvPr id="0" name=""/>
        <dsp:cNvSpPr/>
      </dsp:nvSpPr>
      <dsp:spPr>
        <a:xfrm>
          <a:off x="0" y="803312"/>
          <a:ext cx="1806173" cy="6424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0FE3F1-0995-4A5D-80BC-F81F2F628E1D}">
      <dsp:nvSpPr>
        <dsp:cNvPr id="0" name=""/>
        <dsp:cNvSpPr/>
      </dsp:nvSpPr>
      <dsp:spPr>
        <a:xfrm>
          <a:off x="194335" y="947859"/>
          <a:ext cx="353336" cy="3533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2CD47-3307-46F1-9DBC-E43B25FBD49B}">
      <dsp:nvSpPr>
        <dsp:cNvPr id="0" name=""/>
        <dsp:cNvSpPr/>
      </dsp:nvSpPr>
      <dsp:spPr>
        <a:xfrm>
          <a:off x="742006" y="803312"/>
          <a:ext cx="1064166" cy="642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991" tIns="67991" rIns="67991" bIns="67991" numCol="1" spcCol="1270" rtlCol="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noProof="0" dirty="0" err="1"/>
            <a:t>Кози</a:t>
          </a:r>
          <a:endParaRPr lang="ru-RU" sz="2500" kern="1200" noProof="0" dirty="0"/>
        </a:p>
      </dsp:txBody>
      <dsp:txXfrm>
        <a:off x="742006" y="803312"/>
        <a:ext cx="1064166" cy="642430"/>
      </dsp:txXfrm>
    </dsp:sp>
    <dsp:sp modelId="{1FEB9527-CF1C-40FE-9CA9-FA36F0023BAC}">
      <dsp:nvSpPr>
        <dsp:cNvPr id="0" name=""/>
        <dsp:cNvSpPr/>
      </dsp:nvSpPr>
      <dsp:spPr>
        <a:xfrm>
          <a:off x="0" y="1606350"/>
          <a:ext cx="1806173" cy="6424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784460-B3DB-436D-9CEA-01207EB2C0CE}">
      <dsp:nvSpPr>
        <dsp:cNvPr id="0" name=""/>
        <dsp:cNvSpPr/>
      </dsp:nvSpPr>
      <dsp:spPr>
        <a:xfrm>
          <a:off x="194335" y="1750897"/>
          <a:ext cx="353336" cy="3533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0210F2-CB3F-43B4-90F1-8246026B0226}">
      <dsp:nvSpPr>
        <dsp:cNvPr id="0" name=""/>
        <dsp:cNvSpPr/>
      </dsp:nvSpPr>
      <dsp:spPr>
        <a:xfrm>
          <a:off x="742006" y="1606350"/>
          <a:ext cx="1064166" cy="642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991" tIns="67991" rIns="67991" bIns="67991" numCol="1" spcCol="1270" rtlCol="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noProof="0" dirty="0" err="1"/>
            <a:t>Кролі</a:t>
          </a:r>
          <a:endParaRPr lang="ru-RU" sz="2500" kern="1200" noProof="0" dirty="0"/>
        </a:p>
      </dsp:txBody>
      <dsp:txXfrm>
        <a:off x="742006" y="1606350"/>
        <a:ext cx="1064166" cy="6424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08751-1D3A-4AF2-A828-F61EB9498A28}">
      <dsp:nvSpPr>
        <dsp:cNvPr id="0" name=""/>
        <dsp:cNvSpPr/>
      </dsp:nvSpPr>
      <dsp:spPr>
        <a:xfrm>
          <a:off x="0" y="292"/>
          <a:ext cx="1845856" cy="68332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9E0BA9-59A2-436C-9AD0-3998992B75AC}">
      <dsp:nvSpPr>
        <dsp:cNvPr id="0" name=""/>
        <dsp:cNvSpPr/>
      </dsp:nvSpPr>
      <dsp:spPr>
        <a:xfrm>
          <a:off x="206705" y="154039"/>
          <a:ext cx="375828" cy="3758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092067-D4BD-40AE-B17C-0309D1421D4A}">
      <dsp:nvSpPr>
        <dsp:cNvPr id="0" name=""/>
        <dsp:cNvSpPr/>
      </dsp:nvSpPr>
      <dsp:spPr>
        <a:xfrm>
          <a:off x="789239" y="292"/>
          <a:ext cx="1056616" cy="683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18" tIns="72318" rIns="72318" bIns="72318" numCol="1" spcCol="1270" rtlCol="0" anchor="ctr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 err="1"/>
            <a:t>М’ясна</a:t>
          </a:r>
          <a:r>
            <a:rPr lang="ru-RU" sz="1400" kern="1200" noProof="0" dirty="0"/>
            <a:t> ВРХ</a:t>
          </a:r>
        </a:p>
      </dsp:txBody>
      <dsp:txXfrm>
        <a:off x="789239" y="292"/>
        <a:ext cx="1056616" cy="683324"/>
      </dsp:txXfrm>
    </dsp:sp>
    <dsp:sp modelId="{B45C241F-F93C-418E-8909-85201E30858D}">
      <dsp:nvSpPr>
        <dsp:cNvPr id="0" name=""/>
        <dsp:cNvSpPr/>
      </dsp:nvSpPr>
      <dsp:spPr>
        <a:xfrm>
          <a:off x="0" y="854447"/>
          <a:ext cx="1845856" cy="68332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0FE3F1-0995-4A5D-80BC-F81F2F628E1D}">
      <dsp:nvSpPr>
        <dsp:cNvPr id="0" name=""/>
        <dsp:cNvSpPr/>
      </dsp:nvSpPr>
      <dsp:spPr>
        <a:xfrm>
          <a:off x="206705" y="1008195"/>
          <a:ext cx="375828" cy="3758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2CD47-3307-46F1-9DBC-E43B25FBD49B}">
      <dsp:nvSpPr>
        <dsp:cNvPr id="0" name=""/>
        <dsp:cNvSpPr/>
      </dsp:nvSpPr>
      <dsp:spPr>
        <a:xfrm>
          <a:off x="789239" y="854447"/>
          <a:ext cx="1056616" cy="683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18" tIns="72318" rIns="72318" bIns="72318" numCol="1" spcCol="1270" rtlCol="0" anchor="ctr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 err="1"/>
            <a:t>Чотирилапі</a:t>
          </a:r>
          <a:r>
            <a:rPr lang="ru-RU" sz="1400" kern="1200" noProof="0" dirty="0"/>
            <a:t> </a:t>
          </a:r>
          <a:r>
            <a:rPr lang="ru-RU" sz="1400" kern="1200" noProof="0" dirty="0" err="1"/>
            <a:t>друзі</a:t>
          </a:r>
          <a:endParaRPr lang="ru-RU" sz="1400" kern="1200" noProof="0" dirty="0"/>
        </a:p>
      </dsp:txBody>
      <dsp:txXfrm>
        <a:off x="789239" y="854447"/>
        <a:ext cx="1056616" cy="683324"/>
      </dsp:txXfrm>
    </dsp:sp>
    <dsp:sp modelId="{1FEB9527-CF1C-40FE-9CA9-FA36F0023BAC}">
      <dsp:nvSpPr>
        <dsp:cNvPr id="0" name=""/>
        <dsp:cNvSpPr/>
      </dsp:nvSpPr>
      <dsp:spPr>
        <a:xfrm>
          <a:off x="0" y="1699364"/>
          <a:ext cx="1845856" cy="68332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784460-B3DB-436D-9CEA-01207EB2C0CE}">
      <dsp:nvSpPr>
        <dsp:cNvPr id="0" name=""/>
        <dsp:cNvSpPr/>
      </dsp:nvSpPr>
      <dsp:spPr>
        <a:xfrm>
          <a:off x="206705" y="1862350"/>
          <a:ext cx="375828" cy="375828"/>
        </a:xfrm>
        <a:prstGeom prst="rect">
          <a:avLst/>
        </a:prstGeom>
        <a:gradFill rotWithShape="0">
          <a:gsLst>
            <a:gs pos="0">
              <a:schemeClr val="accent5">
                <a:hueOff val="15387812"/>
                <a:satOff val="-5496"/>
                <a:lumOff val="8825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15387812"/>
                <a:satOff val="-5496"/>
                <a:lumOff val="8825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15387812"/>
                <a:satOff val="-5496"/>
                <a:lumOff val="8825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0210F2-CB3F-43B4-90F1-8246026B0226}">
      <dsp:nvSpPr>
        <dsp:cNvPr id="0" name=""/>
        <dsp:cNvSpPr/>
      </dsp:nvSpPr>
      <dsp:spPr>
        <a:xfrm>
          <a:off x="838858" y="1708735"/>
          <a:ext cx="957379" cy="68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18" tIns="72318" rIns="72318" bIns="72318" numCol="1" spcCol="1270" rtlCol="0" anchor="ctr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/>
            <a:t>ВРХ</a:t>
          </a:r>
        </a:p>
      </dsp:txBody>
      <dsp:txXfrm>
        <a:off x="838858" y="1708735"/>
        <a:ext cx="957379" cy="683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16C3876-1021-46A1-BA9F-C270BEFFA5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B8C2F1-D5ED-4A0A-BCBC-7FC7CBFD0F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F140A-278A-49D5-BF0F-33DA7B03A4EB}" type="datetime1">
              <a:rPr lang="ru-RU" smtClean="0"/>
              <a:t>30.11.2024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7F7C49-6C83-4018-8338-1084D821AB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FB98C4-0EBD-4598-9698-CAECA17744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51BC5-5BF4-4D05-BA20-742209105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829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261BC-A3DA-419A-875D-89AD614DE7A1}" type="datetime1">
              <a:rPr lang="ru-RU" smtClean="0"/>
              <a:pPr/>
              <a:t>30.11.2024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B7868-6AE5-4E0F-9CF1-081AC4FB8B2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30444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697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561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rtlCol="0" anchor="b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0AAB34-9372-4D10-AAC3-D607699D9BEE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8740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A244D8-042D-4C78-8CC7-47CAC28736DA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7697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rtlCol="0" anchor="ctr"/>
          <a:lstStyle>
            <a:lvl1pPr algn="ctr"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B11726-F43C-4118-8C74-D161B9676F32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242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Текст 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C06A61-10AE-433A-A70F-BFBD3B6C61C1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Надпись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4" name="Надпись 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33161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0F0A58-052D-4DED-9F2E-609D0048A3E8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921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 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Текст 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9" name="Текст 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Текст 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B9C812-F750-4DC0-BCA1-8EA01D6A9A42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8839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 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 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 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256E1E-BABC-4DA9-98C5-C012ED5EFA78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9741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Вертикальный текст 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778C56-B6CC-41EA-A2A3-85FD91CC4421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39669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Вертикальный текст 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444AEA-4150-4619-AAA8-86C4C75B8BAD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564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B1F20E-6565-44C4-856C-BB5885B066A1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2497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 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Объект 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5416E7-C5FA-4B0C-A3F4-AE1855FB09B2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270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7E5A02-DB86-44AD-82EB-4FF50A923659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7535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Объект 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3" name="Объект 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FF69BC-C298-47CD-93EF-331F1E6F8696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164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 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Объект 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3" name="Объект 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34B575-73F1-4FC2-885A-5F370B712ABC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2024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ACAF53-E123-423A-83B9-A7EBC792C7AF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1332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0816D3-4387-4D3D-A33A-6B11AB021178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5379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Объект 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99A9A5-AF46-4254-8675-0487C6FAF990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8518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331CC0-435D-4C6F-A0A4-2EB21B3870C3}" type="datetime1">
              <a:rPr lang="ru-RU" noProof="0" smtClean="0"/>
              <a:t>30.11.2024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8249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 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23AB02B8-9681-4EC4-AA8D-4D8D21B86D6D}" type="datetime1">
              <a:rPr lang="ru-RU" noProof="0" smtClean="0"/>
              <a:t>30.11.2024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522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705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notesSlide" Target="../notesSlides/notesSlide2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18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6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image" Target="../media/image5.jpe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 9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12" name="Рисунок 2">
            <a:extLst>
              <a:ext uri="{FF2B5EF4-FFF2-40B4-BE49-F238E27FC236}">
                <a16:creationId xmlns:a16="http://schemas.microsoft.com/office/drawing/2014/main" id="{C3C7ED6A-DE7F-4002-9699-B659DE551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 13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" name="Рисунок 4" descr="Чашка Петри">
            <a:extLst>
              <a:ext uri="{FF2B5EF4-FFF2-40B4-BE49-F238E27FC236}">
                <a16:creationId xmlns:a16="http://schemas.microsoft.com/office/drawing/2014/main" id="{D16B27C4-A9C2-4AC4-9DD3-88F63F48E8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274" y="10"/>
            <a:ext cx="4834726" cy="6857990"/>
          </a:xfrm>
          <a:prstGeom prst="rect">
            <a:avLst/>
          </a:prstGeom>
        </p:spPr>
      </p:pic>
      <p:pic>
        <p:nvPicPr>
          <p:cNvPr id="16" name="Рисунок 15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7596B-F237-47DD-989E-9D8B0B49B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075" y="1358901"/>
            <a:ext cx="5280026" cy="2730498"/>
          </a:xfrm>
        </p:spPr>
        <p:txBody>
          <a:bodyPr rtlCol="0">
            <a:normAutofit/>
          </a:bodyPr>
          <a:lstStyle/>
          <a:p>
            <a:pPr rtl="0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Звіт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гуртка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«генетика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тварин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6063915B-82A1-4F1C-B5C6-3E18DDD97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075" y="4165600"/>
            <a:ext cx="5280027" cy="1371599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ru-RU" dirty="0" err="1"/>
              <a:t>Період</a:t>
            </a:r>
            <a:r>
              <a:rPr lang="ru-RU" dirty="0"/>
              <a:t>:</a:t>
            </a:r>
          </a:p>
          <a:p>
            <a:pPr rtl="0"/>
            <a:r>
              <a:rPr lang="ru-RU" dirty="0"/>
              <a:t>З 15.08.202</a:t>
            </a:r>
            <a:r>
              <a:rPr lang="en-US" dirty="0"/>
              <a:t>4</a:t>
            </a:r>
            <a:endParaRPr lang="ru-RU" dirty="0"/>
          </a:p>
          <a:p>
            <a:pPr rtl="0"/>
            <a:r>
              <a:rPr lang="ru-RU" dirty="0"/>
              <a:t>По 08.12.202</a:t>
            </a:r>
            <a:r>
              <a:rPr lang="en-US" dirty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202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Прямоугольник 27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0" name="Рисунок 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 3" descr="Научная лаборатория">
            <a:extLst>
              <a:ext uri="{FF2B5EF4-FFF2-40B4-BE49-F238E27FC236}">
                <a16:creationId xmlns:a16="http://schemas.microsoft.com/office/drawing/2014/main" id="{7E185DA8-778E-49D9-863D-7DB5660424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54" r="25902"/>
          <a:stretch/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58136"/>
            <a:ext cx="6899564" cy="488409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ru-RU" dirty="0"/>
              <a:t>Теми </a:t>
            </a:r>
            <a:r>
              <a:rPr lang="ru-RU" dirty="0" err="1"/>
              <a:t>які</a:t>
            </a:r>
            <a:r>
              <a:rPr lang="ru-RU" dirty="0"/>
              <a:t> ми </a:t>
            </a:r>
            <a:r>
              <a:rPr lang="ru-RU" dirty="0" err="1"/>
              <a:t>реалізували</a:t>
            </a:r>
            <a:endParaRPr lang="ru-RU" dirty="0"/>
          </a:p>
        </p:txBody>
      </p:sp>
      <p:graphicFrame>
        <p:nvGraphicFramePr>
          <p:cNvPr id="9" name="Объект 8" descr="Значки">
            <a:extLst>
              <a:ext uri="{FF2B5EF4-FFF2-40B4-BE49-F238E27FC236}">
                <a16:creationId xmlns:a16="http://schemas.microsoft.com/office/drawing/2014/main" id="{8FF6EDB8-0D3A-4193-BDFE-DD56CEA7D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4687509"/>
              </p:ext>
            </p:extLst>
          </p:nvPr>
        </p:nvGraphicFramePr>
        <p:xfrm>
          <a:off x="7519818" y="9236"/>
          <a:ext cx="1845856" cy="2392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0" name="Объект 8" descr="Значки">
            <a:extLst>
              <a:ext uri="{FF2B5EF4-FFF2-40B4-BE49-F238E27FC236}">
                <a16:creationId xmlns:a16="http://schemas.microsoft.com/office/drawing/2014/main" id="{8FF6EDB8-0D3A-4193-BDFE-DD56CEA7DA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2225369"/>
              </p:ext>
            </p:extLst>
          </p:nvPr>
        </p:nvGraphicFramePr>
        <p:xfrm>
          <a:off x="7559501" y="2516908"/>
          <a:ext cx="1806173" cy="2249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4" name="Объект 8" descr="Значки">
            <a:extLst>
              <a:ext uri="{FF2B5EF4-FFF2-40B4-BE49-F238E27FC236}">
                <a16:creationId xmlns:a16="http://schemas.microsoft.com/office/drawing/2014/main" id="{8FF6EDB8-0D3A-4193-BDFE-DD56CEA7DA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1620757"/>
              </p:ext>
            </p:extLst>
          </p:nvPr>
        </p:nvGraphicFramePr>
        <p:xfrm>
          <a:off x="10008061" y="1320798"/>
          <a:ext cx="1845856" cy="2392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2026403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18225" cy="2040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768" y="3954280"/>
            <a:ext cx="1629712" cy="2170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225" y="-25356"/>
            <a:ext cx="2682469" cy="20139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837" y="0"/>
            <a:ext cx="2682470" cy="20139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40792"/>
            <a:ext cx="2775969" cy="2081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5306" y="-8438"/>
            <a:ext cx="2713014" cy="20368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6732" y="1965688"/>
            <a:ext cx="2921747" cy="21935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0538" y="1950000"/>
            <a:ext cx="2974502" cy="2233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5961" y="1998128"/>
            <a:ext cx="2873648" cy="21574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081584"/>
            <a:ext cx="2547768" cy="19128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77480" y="4129780"/>
            <a:ext cx="2723115" cy="20444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6802" y="4169631"/>
            <a:ext cx="2337008" cy="17527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49168" y="4122769"/>
            <a:ext cx="2055194" cy="274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08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3090040" cy="17381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923" y="0"/>
            <a:ext cx="3090042" cy="1738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524" y="41648"/>
            <a:ext cx="3039235" cy="1709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4962" t="17541" r="19142" b="17332"/>
          <a:stretch/>
        </p:blipFill>
        <p:spPr>
          <a:xfrm>
            <a:off x="9406759" y="41648"/>
            <a:ext cx="2779889" cy="1545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51218"/>
            <a:ext cx="3090041" cy="1738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041" y="1738149"/>
            <a:ext cx="3142593" cy="17677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4065" y="1738150"/>
            <a:ext cx="3098609" cy="1742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2674" y="1846388"/>
            <a:ext cx="2906186" cy="16347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476297"/>
            <a:ext cx="3090041" cy="23175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0041" y="3489367"/>
            <a:ext cx="4096821" cy="23044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86862" y="3489366"/>
            <a:ext cx="4111759" cy="23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84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804" t="28829" r="20946"/>
          <a:stretch/>
        </p:blipFill>
        <p:spPr>
          <a:xfrm>
            <a:off x="0" y="4160841"/>
            <a:ext cx="3789680" cy="2697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1798" t="26527" r="20450"/>
          <a:stretch/>
        </p:blipFill>
        <p:spPr>
          <a:xfrm>
            <a:off x="-1" y="1448910"/>
            <a:ext cx="3789679" cy="27119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1663" t="33693" r="22010"/>
          <a:stretch/>
        </p:blipFill>
        <p:spPr>
          <a:xfrm>
            <a:off x="3789680" y="4081605"/>
            <a:ext cx="4192862" cy="2776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9809" t="27532" r="20188" b="759"/>
          <a:stretch/>
        </p:blipFill>
        <p:spPr>
          <a:xfrm>
            <a:off x="7982541" y="4087325"/>
            <a:ext cx="4121523" cy="2770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19991" t="27632" r="19561"/>
          <a:stretch/>
        </p:blipFill>
        <p:spPr>
          <a:xfrm>
            <a:off x="3789678" y="1337275"/>
            <a:ext cx="4192862" cy="28235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21229" t="29477" r="20987"/>
          <a:stretch/>
        </p:blipFill>
        <p:spPr>
          <a:xfrm>
            <a:off x="7982540" y="1281706"/>
            <a:ext cx="4209460" cy="28898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3840" y="477520"/>
            <a:ext cx="588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Також були написані і випущені тези з учасниками гуртка</a:t>
            </a:r>
          </a:p>
        </p:txBody>
      </p:sp>
    </p:spTree>
    <p:extLst>
      <p:ext uri="{BB962C8B-B14F-4D97-AF65-F5344CB8AC3E}">
        <p14:creationId xmlns:p14="http://schemas.microsoft.com/office/powerpoint/2010/main" val="3272535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D535F-D622-4D0E-94BF-1EEF2B68D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Наукова стаття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807EB-8D7D-4CBE-ADE8-BB20D5289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438" y="1961804"/>
            <a:ext cx="4312237" cy="454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59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02F2-1378-45DB-AB65-51D30AB53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Учениця 10 класу Гончарова Софія стала переможцем конкурсу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5F9AD-B1F2-46DA-BC40-ED36F001A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526" y="2078182"/>
            <a:ext cx="6655050" cy="492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11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 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2" name="Рисунок 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Научная лаборатория">
            <a:extLst>
              <a:ext uri="{FF2B5EF4-FFF2-40B4-BE49-F238E27FC236}">
                <a16:creationId xmlns:a16="http://schemas.microsoft.com/office/drawing/2014/main" id="{2543122C-30CE-4CD2-B15E-CA20AE39CC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4" r="2" b="2"/>
          <a:stretch/>
        </p:blipFill>
        <p:spPr>
          <a:xfrm>
            <a:off x="8860" y="10"/>
            <a:ext cx="6924201" cy="6857990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77B0A-41A1-428C-897D-2AEE4B4A5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1358901"/>
            <a:ext cx="3707844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sz="4800" dirty="0" err="1"/>
              <a:t>Дякую</a:t>
            </a:r>
            <a:r>
              <a:rPr lang="ru-RU" sz="4800" dirty="0"/>
              <a:t> за </a:t>
            </a:r>
            <a:r>
              <a:rPr lang="ru-RU" sz="4800" dirty="0" err="1"/>
              <a:t>увагу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984610312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7E0B37-40BF-4857-B2E5-B52E6B39D4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B31D25-712D-46FD-A9DF-85443E555627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158AC7-AA74-4FE4-9207-24EA2187AA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Лаборатория</Template>
  <TotalTime>0</TotalTime>
  <Words>56</Words>
  <Application>Microsoft Office PowerPoint</Application>
  <PresentationFormat>Widescreen</PresentationFormat>
  <Paragraphs>20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Tw Cen MT</vt:lpstr>
      <vt:lpstr>Капля</vt:lpstr>
      <vt:lpstr>Звіт роботи гуртка «генетика тварин»</vt:lpstr>
      <vt:lpstr>Теми які ми реалізували</vt:lpstr>
      <vt:lpstr>PowerPoint Presentation</vt:lpstr>
      <vt:lpstr>PowerPoint Presentation</vt:lpstr>
      <vt:lpstr>PowerPoint Presentation</vt:lpstr>
      <vt:lpstr>Наукова стаття </vt:lpstr>
      <vt:lpstr>Учениця 10 класу Гончарова Софія стала переможцем конкурсу</vt:lpstr>
      <vt:lpstr>Дякую за увагу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2022-05-27T08:06:17Z</dcterms:created>
  <dcterms:modified xsi:type="dcterms:W3CDTF">2024-11-30T10:14:15Z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