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1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6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9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4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3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5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5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0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7A4E-144D-41AB-BF35-B93DE961F1F1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F9E-2C36-43A9-B28F-379E217F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1" y="318371"/>
            <a:ext cx="2182557" cy="2078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71" y="318372"/>
            <a:ext cx="2574461" cy="1994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2183" y="473725"/>
            <a:ext cx="6378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НАЦІОНАЛЬНИЙ УНІВЕРСИТЕТ БІОРЕСУРСІВ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ПРИРОДОКОРИСТУВАННЯ УКРАЇНИ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294" y="2397287"/>
            <a:ext cx="7766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ГЕНЕТИЧНОГО АНАЛІЗУ БДЖІЛ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00707" y="4199205"/>
            <a:ext cx="5960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Білько Назарій Вікторович,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2 курсу факультету тваринництва та водних біоресурсів НУБіП України</a:t>
            </a:r>
          </a:p>
          <a:p>
            <a:endParaRPr lang="uk-UA" dirty="0" smtClean="0"/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Олексіївна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генетики,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134" y="6488668"/>
            <a:ext cx="224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 ‒ 2019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7500" l="6061" r="9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2" y="3578854"/>
            <a:ext cx="4803354" cy="32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5441" y="5103674"/>
            <a:ext cx="6896559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</a:t>
            </a:r>
          </a:p>
          <a:p>
            <a:r>
              <a:rPr lang="uk-UA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874525" y="877163"/>
            <a:ext cx="936434" cy="742317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0124500" y="139033"/>
            <a:ext cx="947451" cy="7381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4540" y="0"/>
            <a:ext cx="248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2659" y="1057619"/>
            <a:ext cx="4594034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Україна є одним із найбільших експортерів меду у світі. Виробництво меду на території України сягає в середньому 70 тис. тон на рік (Борзов, Ковальчук 2018). Ця цифра залишається стабільною протягом багатьох років. Український мед широко цінується людьми із усього світу. Він є продуктом який використовують у лікуванні людей та широко застосовується, як дієтичний засіб.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" y="1057619"/>
            <a:ext cx="6819440" cy="56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038" y="0"/>
            <a:ext cx="43406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endParaRPr lang="ru-RU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2839" y="727113"/>
            <a:ext cx="6202496" cy="406265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Бджоли українських порід шануються закордонними пасічниками за високу господарську цінність. У бджіл, як і у багатьох інших сільськогосподарських тварин, можуть відбуватися біологічні мутації. Що безпосередньо впливають на якість місцевих популяцій бджіл, різних регіонів. Тому виникла потреба у передчасному визначенні таких мутацій, та їх вивчення. 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9" y="727113"/>
            <a:ext cx="3143250" cy="2985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37" y="3989024"/>
            <a:ext cx="2847975" cy="26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635" y="253388"/>
            <a:ext cx="48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endParaRPr lang="ru-RU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242" y="1079653"/>
            <a:ext cx="9860097" cy="8617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відомі мутаційні відхилення 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трутнів і </a:t>
            </a:r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бджіл.</a:t>
            </a:r>
            <a:endParaRPr lang="ru-RU" sz="32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39" y="2500829"/>
            <a:ext cx="6819441" cy="20005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огляд літератури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відомі мутації бджіл і трутнів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отриманні дані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1" r="64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567" y="5060779"/>
            <a:ext cx="2748540" cy="1546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4" b="89869" l="10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72" y="1374956"/>
            <a:ext cx="3379730" cy="2251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24" y="3922004"/>
            <a:ext cx="2825827" cy="2825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2" y="4807876"/>
            <a:ext cx="2360402" cy="1939955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9540607" y="3501103"/>
            <a:ext cx="473726" cy="696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8002224" y="5334917"/>
            <a:ext cx="513815" cy="779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4501029" y="5431691"/>
            <a:ext cx="513694" cy="804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427" y="235708"/>
            <a:ext cx="767875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ДОСЛІДЖЕННЯ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085" y="1258730"/>
            <a:ext cx="5073267" cy="526297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 (спадкова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мінливість поділяється на мутаційну і комбінаційну. Мутаційна мінливість, викликана структурними змінами генів або хромосом, в результаті яких з’являються нові ознаки і властивості. Мутація може виникнути випадково, або є наслідком тих чи інших хімічних, або фізичних чинників (мутагенів).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7116" y="3391827"/>
            <a:ext cx="925417" cy="82626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-6420000">
            <a:off x="3287161" y="-38529"/>
            <a:ext cx="473725" cy="51285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-5400000">
            <a:off x="2935135" y="1717263"/>
            <a:ext cx="605928" cy="41753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-4140000">
            <a:off x="3243013" y="2682045"/>
            <a:ext cx="462703" cy="51177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592" y="154236"/>
            <a:ext cx="849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ВОЙКЕ І РОТЕНБУЛЕРА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5072063" cy="5509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1957 р. </a:t>
            </a:r>
            <a:r>
              <a:rPr lang="uk-UA" sz="3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Ротенбулер</a:t>
            </a:r>
            <a:r>
              <a:rPr lang="uk-UA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знайшов трутнів у яких була комбінація диплоїдних і </a:t>
            </a:r>
            <a:r>
              <a:rPr lang="uk-UA" sz="3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гаплоїдних</a:t>
            </a:r>
            <a:r>
              <a:rPr lang="uk-UA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тканин. Та все ж першим хто зумів отримати диплоїдних трутнів став </a:t>
            </a:r>
            <a:r>
              <a:rPr lang="uk-UA" sz="32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Войке</a:t>
            </a:r>
            <a:r>
              <a:rPr lang="uk-UA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1965 р. В результаті дослідів проведеними цими вченими була виведена наступна гіпотеза.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1491675"/>
            <a:ext cx="4543425" cy="49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069" y="275422"/>
            <a:ext cx="781095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РІЗНИХ ПРИЧИН ПОТВОРНОСТІ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033" y="3255656"/>
            <a:ext cx="11777032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мутантних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алелей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в якості маркерів і штучного осіменіння дозволяють визначати різні причини потворності  бджіл ( Білаш,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Крівцов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1621547" y="1465602"/>
            <a:ext cx="871538" cy="177990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H="1">
            <a:off x="9645437" y="1475751"/>
            <a:ext cx="900113" cy="177990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679108" y="1465602"/>
            <a:ext cx="717302" cy="17697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457" y="185738"/>
            <a:ext cx="852705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ПОТВОРНОСТІ У БДЖІЛ І ТРУТНІВ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19961"/>
            <a:ext cx="416437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Спостерігалась деформація очей бджіл, зменшена кількість </a:t>
            </a:r>
            <a:r>
              <a:rPr lang="uk-UA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фацеток</a:t>
            </a:r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Керр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Лейдлоу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1956</a:t>
            </a:r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5899" y="2319961"/>
            <a:ext cx="350336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Альбінізм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(Білаш, </a:t>
            </a:r>
            <a:r>
              <a:rPr lang="uk-UA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Крівцов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1991).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0784" y="2319961"/>
            <a:ext cx="3841216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ороткі 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крила (</a:t>
            </a:r>
            <a:r>
              <a:rPr lang="uk-UA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Керр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Лейдлоу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0800000" flipV="1">
            <a:off x="2258457" y="832069"/>
            <a:ext cx="2013506" cy="1325344"/>
          </a:xfrm>
          <a:prstGeom prst="curvedConnector3">
            <a:avLst/>
          </a:prstGeom>
          <a:ln w="38100"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>
            <a:off x="8585237" y="832069"/>
            <a:ext cx="1958938" cy="1325344"/>
          </a:xfrm>
          <a:prstGeom prst="curvedConnector3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749"/>
            <a:ext cx="4164377" cy="2776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99" y="4054208"/>
            <a:ext cx="3503363" cy="2803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84" y="4054208"/>
            <a:ext cx="3841216" cy="28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168" y="132202"/>
            <a:ext cx="296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048" y="4032173"/>
            <a:ext cx="116117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 потрібно продовжувати вивчення різноманітних мутацій у бджіл, по при складність проведення даних досліджень. Потрібно збагачувати знання у даній сфері для покращення генофонду українських порід бджіл і попередження хвороб, на генетичному рівні.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534"/>
            <a:ext cx="12192000" cy="3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375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21</cp:revision>
  <dcterms:created xsi:type="dcterms:W3CDTF">2019-11-30T07:35:02Z</dcterms:created>
  <dcterms:modified xsi:type="dcterms:W3CDTF">2019-12-03T20:44:47Z</dcterms:modified>
</cp:coreProperties>
</file>