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58" r:id="rId4"/>
    <p:sldId id="260" r:id="rId5"/>
    <p:sldId id="259" r:id="rId6"/>
    <p:sldId id="267" r:id="rId7"/>
    <p:sldId id="268" r:id="rId8"/>
    <p:sldId id="261" r:id="rId9"/>
    <p:sldId id="262" r:id="rId10"/>
    <p:sldId id="263" r:id="rId11"/>
    <p:sldId id="264" r:id="rId12"/>
    <p:sldId id="265" r:id="rId13"/>
    <p:sldId id="266" r:id="rId14"/>
    <p:sldId id="269"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3" autoAdjust="0"/>
    <p:restoredTop sz="94695" autoAdjust="0"/>
  </p:normalViewPr>
  <p:slideViewPr>
    <p:cSldViewPr>
      <p:cViewPr varScale="1">
        <p:scale>
          <a:sx n="68" d="100"/>
          <a:sy n="68" d="100"/>
        </p:scale>
        <p:origin x="1440" y="66"/>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2E24F3-FD4A-4168-9F84-1EE718BFB098}" type="datetimeFigureOut">
              <a:rPr lang="ru-RU" smtClean="0"/>
              <a:t>18.05.2020</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FD81B1-58E8-46C9-9E0A-12FEB4B4E8A3}" type="slidenum">
              <a:rPr lang="ru-RU" smtClean="0"/>
              <a:t>‹#›</a:t>
            </a:fld>
            <a:endParaRPr lang="ru-RU"/>
          </a:p>
        </p:txBody>
      </p:sp>
    </p:spTree>
    <p:extLst>
      <p:ext uri="{BB962C8B-B14F-4D97-AF65-F5344CB8AC3E}">
        <p14:creationId xmlns:p14="http://schemas.microsoft.com/office/powerpoint/2010/main" val="1195625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A8FD81B1-58E8-46C9-9E0A-12FEB4B4E8A3}" type="slidenum">
              <a:rPr lang="ru-RU" smtClean="0"/>
              <a:t>1</a:t>
            </a:fld>
            <a:endParaRPr lang="ru-RU"/>
          </a:p>
        </p:txBody>
      </p:sp>
    </p:spTree>
    <p:extLst>
      <p:ext uri="{BB962C8B-B14F-4D97-AF65-F5344CB8AC3E}">
        <p14:creationId xmlns:p14="http://schemas.microsoft.com/office/powerpoint/2010/main" val="3788533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ru-RU"/>
              <a:t>Образец заголовка</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B4C71EC6-210F-42DE-9C53-41977AD35B3D}" type="datetimeFigureOut">
              <a:rPr lang="ru-RU" smtClean="0"/>
              <a:t>18.05.2020</a:t>
            </a:fld>
            <a:endParaRPr lang="ru-RU"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ru-RU"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19B0651-EE4F-4900-A07F-96A6BFA9D0F0}" type="slidenum">
              <a:rPr lang="ru-RU" smtClean="0"/>
              <a:t>‹#›</a:t>
            </a:fld>
            <a:endParaRPr lang="ru-RU"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18.05.2020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ru-RU"/>
              <a:t>Образец заголовка</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18.05.2020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18.05.2020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ru-RU"/>
              <a:t>Образец заголовка</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18.05.2020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18.05.2020</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
        <p:nvSpPr>
          <p:cNvPr id="9" name="Content Placeholder 8"/>
          <p:cNvSpPr>
            <a:spLocks noGrp="1"/>
          </p:cNvSpPr>
          <p:nvPr>
            <p:ph sz="quarter" idx="13"/>
          </p:nvPr>
        </p:nvSpPr>
        <p:spPr>
          <a:xfrm>
            <a:off x="1042416" y="2313432"/>
            <a:ext cx="3419856" cy="349300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18.05.2020</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18.05.2020</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18.05.2020</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18.05.2020</a:t>
            </a:fld>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ru-RU"/>
              <a:t>Образец заголовка</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ru-RU"/>
              <a:t>Образец заголовка</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a:t>Вставка рисунка</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18.05.2020</a:t>
            </a:fld>
            <a:endParaRPr lang="ru-RU"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ru-RU"/>
              <a:t>Образец заголовка</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B4C71EC6-210F-42DE-9C53-41977AD35B3D}" type="datetimeFigureOut">
              <a:rPr lang="ru-RU" smtClean="0"/>
              <a:t>18.05.2020</a:t>
            </a:fld>
            <a:endParaRPr lang="ru-RU"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ru-RU"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19B0651-EE4F-4900-A07F-96A6BFA9D0F0}" type="slidenum">
              <a:rPr lang="ru-RU" smtClean="0"/>
              <a:t>‹#›</a:t>
            </a:fld>
            <a:endParaRPr lang="ru-RU"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a:t>С</a:t>
            </a:r>
            <a:r>
              <a:rPr lang="en-US" dirty="0"/>
              <a:t>ell biophysics</a:t>
            </a:r>
            <a:endParaRPr lang="ru-RU" dirty="0"/>
          </a:p>
        </p:txBody>
      </p:sp>
      <p:sp>
        <p:nvSpPr>
          <p:cNvPr id="3" name="Подзаголовок 2"/>
          <p:cNvSpPr>
            <a:spLocks noGrp="1"/>
          </p:cNvSpPr>
          <p:nvPr>
            <p:ph type="subTitle" idx="1"/>
          </p:nvPr>
        </p:nvSpPr>
        <p:spPr>
          <a:xfrm>
            <a:off x="0" y="692696"/>
            <a:ext cx="4410636" cy="6048672"/>
          </a:xfrm>
        </p:spPr>
        <p:txBody>
          <a:bodyPr>
            <a:normAutofit/>
          </a:bodyPr>
          <a:lstStyle/>
          <a:p>
            <a:endParaRPr lang="en-US" dirty="0"/>
          </a:p>
          <a:p>
            <a:endParaRPr lang="en-US" dirty="0"/>
          </a:p>
          <a:p>
            <a:endParaRPr lang="en-US" dirty="0"/>
          </a:p>
          <a:p>
            <a:endParaRPr lang="en-US" dirty="0"/>
          </a:p>
          <a:p>
            <a:endParaRPr lang="en-US" dirty="0"/>
          </a:p>
          <a:p>
            <a:r>
              <a:rPr lang="uk-UA" dirty="0"/>
              <a:t>Форма проведення засідання на прикладі  студентки факультету </a:t>
            </a:r>
            <a:r>
              <a:rPr lang="uk-UA" dirty="0" err="1"/>
              <a:t>ВеМ</a:t>
            </a:r>
            <a:endParaRPr lang="uk-UA" dirty="0"/>
          </a:p>
          <a:p>
            <a:r>
              <a:rPr lang="uk-UA"/>
              <a:t> Яценко Анастасія</a:t>
            </a:r>
            <a:endParaRPr lang="uk-UA" dirty="0"/>
          </a:p>
          <a:p>
            <a:r>
              <a:rPr lang="uk-UA" dirty="0"/>
              <a:t>1 курс 8 група</a:t>
            </a:r>
            <a:endParaRPr lang="ru-RU" dirty="0"/>
          </a:p>
        </p:txBody>
      </p:sp>
    </p:spTree>
    <p:extLst>
      <p:ext uri="{BB962C8B-B14F-4D97-AF65-F5344CB8AC3E}">
        <p14:creationId xmlns:p14="http://schemas.microsoft.com/office/powerpoint/2010/main" val="379900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836712"/>
            <a:ext cx="8064896" cy="5328592"/>
          </a:xfrm>
        </p:spPr>
      </p:pic>
    </p:spTree>
    <p:extLst>
      <p:ext uri="{BB962C8B-B14F-4D97-AF65-F5344CB8AC3E}">
        <p14:creationId xmlns:p14="http://schemas.microsoft.com/office/powerpoint/2010/main" val="510032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en-US" dirty="0"/>
              <a:t>Cell structure and bilipid layer function</a:t>
            </a:r>
            <a:endParaRPr lang="ru-RU" dirty="0"/>
          </a:p>
        </p:txBody>
      </p:sp>
      <p:sp>
        <p:nvSpPr>
          <p:cNvPr id="3" name="Объект 2"/>
          <p:cNvSpPr>
            <a:spLocks noGrp="1"/>
          </p:cNvSpPr>
          <p:nvPr>
            <p:ph idx="1"/>
          </p:nvPr>
        </p:nvSpPr>
        <p:spPr/>
        <p:txBody>
          <a:bodyPr>
            <a:normAutofit lnSpcReduction="10000"/>
          </a:bodyPr>
          <a:lstStyle/>
          <a:p>
            <a:r>
              <a:rPr lang="en-US" dirty="0"/>
              <a:t>The cell membrane is a double layer of phospholipids located between two thin layers of fibrillar protein molecules, which in turn are surrounded by molecules of globular proteins.</a:t>
            </a:r>
            <a:endParaRPr lang="ru-RU" dirty="0"/>
          </a:p>
          <a:p>
            <a:r>
              <a:rPr lang="en-US" dirty="0"/>
              <a:t>Hydrophobic and hydrophilic interaction forces play an important role in maintaining the membrane structure. Due to the hydrophobic forces of interaction, a lipid bilayer is formed, as well as non-polar regions attached to the lipid layer in the protein.</a:t>
            </a:r>
            <a:endParaRPr lang="ru-RU" dirty="0"/>
          </a:p>
        </p:txBody>
      </p:sp>
    </p:spTree>
    <p:extLst>
      <p:ext uri="{BB962C8B-B14F-4D97-AF65-F5344CB8AC3E}">
        <p14:creationId xmlns:p14="http://schemas.microsoft.com/office/powerpoint/2010/main" val="78833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en-US" dirty="0"/>
              <a:t>Cell structure and bilipid layer function</a:t>
            </a:r>
            <a:endParaRPr lang="ru-RU" dirty="0"/>
          </a:p>
        </p:txBody>
      </p:sp>
      <p:sp>
        <p:nvSpPr>
          <p:cNvPr id="3" name="Объект 2"/>
          <p:cNvSpPr>
            <a:spLocks noGrp="1"/>
          </p:cNvSpPr>
          <p:nvPr>
            <p:ph idx="1"/>
          </p:nvPr>
        </p:nvSpPr>
        <p:spPr>
          <a:xfrm>
            <a:off x="179512" y="2060848"/>
            <a:ext cx="8568952" cy="4320480"/>
          </a:xfrm>
        </p:spPr>
        <p:txBody>
          <a:bodyPr>
            <a:noAutofit/>
          </a:bodyPr>
          <a:lstStyle/>
          <a:p>
            <a:pPr algn="ctr"/>
            <a:r>
              <a:rPr lang="en-US" dirty="0"/>
              <a:t>Common to all membranes are barrier functions for ions and molecules matrices for protein ensembles , provided mainly by</a:t>
            </a:r>
          </a:p>
          <a:p>
            <a:pPr marL="68580" indent="0" algn="ctr">
              <a:buNone/>
            </a:pPr>
            <a:r>
              <a:rPr lang="en-US" dirty="0"/>
              <a:t>lipid bilayer. However, the set of proteins is individual for every</a:t>
            </a:r>
          </a:p>
          <a:p>
            <a:pPr marL="68580" indent="0" algn="ctr">
              <a:buNone/>
            </a:pPr>
            <a:r>
              <a:rPr lang="en-US" dirty="0"/>
              <a:t>type of membranes that allow the latter to participate in the performance various functions in cells and cell structures</a:t>
            </a:r>
            <a:r>
              <a:rPr lang="ru-RU" dirty="0"/>
              <a:t>.</a:t>
            </a:r>
            <a:endParaRPr lang="en-US" dirty="0"/>
          </a:p>
          <a:p>
            <a:pPr algn="ctr"/>
            <a:r>
              <a:rPr lang="en-US" dirty="0"/>
              <a:t>The presence of a bilipid layer in cells is responsible for selectivity penetration through this barrier of certain substances that creates conditions for occurrence on the membrane of osmotic pressure</a:t>
            </a:r>
            <a:endParaRPr lang="ru-RU" dirty="0"/>
          </a:p>
        </p:txBody>
      </p:sp>
    </p:spTree>
    <p:extLst>
      <p:ext uri="{BB962C8B-B14F-4D97-AF65-F5344CB8AC3E}">
        <p14:creationId xmlns:p14="http://schemas.microsoft.com/office/powerpoint/2010/main" val="1018250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a:t>Biomembrane research </a:t>
            </a:r>
            <a:endParaRPr lang="ru-RU" dirty="0"/>
          </a:p>
        </p:txBody>
      </p:sp>
      <p:sp>
        <p:nvSpPr>
          <p:cNvPr id="3" name="Объект 2"/>
          <p:cNvSpPr>
            <a:spLocks noGrp="1"/>
          </p:cNvSpPr>
          <p:nvPr>
            <p:ph idx="1"/>
          </p:nvPr>
        </p:nvSpPr>
        <p:spPr>
          <a:xfrm>
            <a:off x="611560" y="2132856"/>
            <a:ext cx="7920880" cy="4608512"/>
          </a:xfrm>
        </p:spPr>
        <p:txBody>
          <a:bodyPr>
            <a:normAutofit/>
          </a:bodyPr>
          <a:lstStyle/>
          <a:p>
            <a:r>
              <a:rPr lang="en-US" sz="2800" dirty="0"/>
              <a:t>X-ray analysis method - based on the diffraction phenomenon. Diffraction is observed when there are obstacles in the path of the rays, comparable in size to the wavelength of the rays. The method of x-ray analysis is that a parallel beam of x-rays is directed to the object under study. A photographic film is placed behind the object, on which the resulting diffraction image is recorded.</a:t>
            </a:r>
            <a:endParaRPr lang="ru-RU" sz="2800" dirty="0"/>
          </a:p>
        </p:txBody>
      </p:sp>
    </p:spTree>
    <p:extLst>
      <p:ext uri="{BB962C8B-B14F-4D97-AF65-F5344CB8AC3E}">
        <p14:creationId xmlns:p14="http://schemas.microsoft.com/office/powerpoint/2010/main" val="2471886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490" y="1124744"/>
            <a:ext cx="7024744" cy="4392488"/>
          </a:xfrm>
          <a:solidFill>
            <a:schemeClr val="accent5">
              <a:lumMod val="40000"/>
              <a:lumOff val="60000"/>
            </a:schemeClr>
          </a:solidFill>
        </p:spPr>
        <p:txBody>
          <a:bodyPr>
            <a:normAutofit fontScale="90000"/>
          </a:bodyPr>
          <a:lstStyle/>
          <a:p>
            <a:pPr algn="ctr"/>
            <a:br>
              <a:rPr lang="ru-RU" dirty="0"/>
            </a:br>
            <a:r>
              <a:rPr lang="ru-RU" dirty="0"/>
              <a:t> </a:t>
            </a:r>
            <a:r>
              <a:rPr lang="en-US" sz="6600" b="1" dirty="0"/>
              <a:t>Thanks for attention</a:t>
            </a:r>
            <a:r>
              <a:rPr lang="ru-RU" sz="6600" b="1" dirty="0"/>
              <a:t>!</a:t>
            </a:r>
            <a:br>
              <a:rPr lang="en-US" sz="6600" b="1" dirty="0"/>
            </a:br>
            <a:br>
              <a:rPr lang="en-US" sz="6600" b="1" dirty="0"/>
            </a:br>
            <a:endParaRPr lang="ru-RU" sz="6600" b="1" dirty="0"/>
          </a:p>
        </p:txBody>
      </p:sp>
    </p:spTree>
    <p:extLst>
      <p:ext uri="{BB962C8B-B14F-4D97-AF65-F5344CB8AC3E}">
        <p14:creationId xmlns:p14="http://schemas.microsoft.com/office/powerpoint/2010/main" val="800350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980728"/>
            <a:ext cx="7024744" cy="1143000"/>
          </a:xfrm>
        </p:spPr>
        <p:txBody>
          <a:bodyPr>
            <a:normAutofit/>
          </a:bodyPr>
          <a:lstStyle/>
          <a:p>
            <a:r>
              <a:rPr lang="en-US" dirty="0"/>
              <a:t>What the cell biophysics is?</a:t>
            </a:r>
            <a:endParaRPr lang="ru-RU" dirty="0"/>
          </a:p>
        </p:txBody>
      </p:sp>
      <p:sp>
        <p:nvSpPr>
          <p:cNvPr id="3" name="Объект 2"/>
          <p:cNvSpPr>
            <a:spLocks noGrp="1"/>
          </p:cNvSpPr>
          <p:nvPr>
            <p:ph idx="1"/>
          </p:nvPr>
        </p:nvSpPr>
        <p:spPr>
          <a:xfrm>
            <a:off x="467544" y="2132856"/>
            <a:ext cx="8208912" cy="4464496"/>
          </a:xfrm>
        </p:spPr>
        <p:txBody>
          <a:bodyPr>
            <a:noAutofit/>
          </a:bodyPr>
          <a:lstStyle/>
          <a:p>
            <a:pPr algn="ctr"/>
            <a:r>
              <a:rPr lang="en-US" dirty="0"/>
              <a:t>Cell biophysics studies the physical bases of cell functioning, structure and basic functions of biological membranes (surface plasma membrane and membranes of intracellular organoids) - permeability, catalytic activity, electrical and chemical excitability, energy processes of the cell, its electrical properties, their mechanical properties , nerve impulse generation and propagation, processes of reception and energy conversion, most of which are carried out on biomembranes.</a:t>
            </a:r>
          </a:p>
          <a:p>
            <a:br>
              <a:rPr lang="en-US" sz="1800" dirty="0"/>
            </a:br>
            <a:endParaRPr lang="ru-RU" sz="1800" b="1" dirty="0">
              <a:latin typeface="Bookman Old Style" panose="02050604050505020204" pitchFamily="18" charset="0"/>
            </a:endParaRPr>
          </a:p>
        </p:txBody>
      </p:sp>
    </p:spTree>
    <p:extLst>
      <p:ext uri="{BB962C8B-B14F-4D97-AF65-F5344CB8AC3E}">
        <p14:creationId xmlns:p14="http://schemas.microsoft.com/office/powerpoint/2010/main" val="94698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en-US" dirty="0"/>
              <a:t>The cell</a:t>
            </a:r>
            <a:br>
              <a:rPr lang="uk-UA" dirty="0"/>
            </a:b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7544" y="2348880"/>
            <a:ext cx="8136903" cy="4104456"/>
          </a:xfrm>
        </p:spPr>
      </p:pic>
    </p:spTree>
    <p:extLst>
      <p:ext uri="{BB962C8B-B14F-4D97-AF65-F5344CB8AC3E}">
        <p14:creationId xmlns:p14="http://schemas.microsoft.com/office/powerpoint/2010/main" val="2778905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a:t>Membrane biophysics </a:t>
            </a:r>
            <a:endParaRPr lang="ru-RU" dirty="0"/>
          </a:p>
        </p:txBody>
      </p:sp>
      <p:sp>
        <p:nvSpPr>
          <p:cNvPr id="3" name="Объект 2"/>
          <p:cNvSpPr>
            <a:spLocks noGrp="1"/>
          </p:cNvSpPr>
          <p:nvPr>
            <p:ph idx="1"/>
          </p:nvPr>
        </p:nvSpPr>
        <p:spPr/>
        <p:txBody>
          <a:bodyPr>
            <a:normAutofit/>
          </a:bodyPr>
          <a:lstStyle/>
          <a:p>
            <a:pPr algn="ctr"/>
            <a:r>
              <a:rPr lang="en-US" sz="2800" dirty="0"/>
              <a:t>Membrane biophysics is the most important section of cell biophysics, which is of great importance for biology and medicine. Many life processes take place on biological membranes. The disorders of the membrane processes are the cause of many pathologies</a:t>
            </a:r>
          </a:p>
          <a:p>
            <a:pPr algn="ctr"/>
            <a:endParaRPr lang="en-US" sz="2800" dirty="0"/>
          </a:p>
        </p:txBody>
      </p:sp>
    </p:spTree>
    <p:extLst>
      <p:ext uri="{BB962C8B-B14F-4D97-AF65-F5344CB8AC3E}">
        <p14:creationId xmlns:p14="http://schemas.microsoft.com/office/powerpoint/2010/main" val="4025939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a:t>Cell membrane</a:t>
            </a:r>
            <a:endParaRPr lang="ru-RU" dirty="0"/>
          </a:p>
        </p:txBody>
      </p:sp>
      <p:pic>
        <p:nvPicPr>
          <p:cNvPr id="7" name="Объект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2324100"/>
            <a:ext cx="8280920" cy="4201244"/>
          </a:xfrm>
        </p:spPr>
      </p:pic>
    </p:spTree>
    <p:extLst>
      <p:ext uri="{BB962C8B-B14F-4D97-AF65-F5344CB8AC3E}">
        <p14:creationId xmlns:p14="http://schemas.microsoft.com/office/powerpoint/2010/main" val="3555689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dirty="0"/>
          </a:p>
        </p:txBody>
      </p:sp>
      <p:pic>
        <p:nvPicPr>
          <p:cNvPr id="1026" name="Picture 2" descr="Картинки по запросу biomembra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692696"/>
            <a:ext cx="8096250" cy="576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263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dirty="0"/>
          </a:p>
        </p:txBody>
      </p:sp>
      <p:pic>
        <p:nvPicPr>
          <p:cNvPr id="2050" name="Picture 2" descr="Картинки по запросу biomembra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764704"/>
            <a:ext cx="8195539" cy="576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3109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a:t>Membrane biophysics</a:t>
            </a:r>
            <a:endParaRPr lang="ru-RU" dirty="0"/>
          </a:p>
        </p:txBody>
      </p:sp>
      <p:sp>
        <p:nvSpPr>
          <p:cNvPr id="3" name="Объект 2"/>
          <p:cNvSpPr>
            <a:spLocks noGrp="1"/>
          </p:cNvSpPr>
          <p:nvPr>
            <p:ph idx="1"/>
          </p:nvPr>
        </p:nvSpPr>
        <p:spPr/>
        <p:txBody>
          <a:bodyPr/>
          <a:lstStyle/>
          <a:p>
            <a:r>
              <a:rPr lang="en-US" dirty="0"/>
              <a:t>Membrane receptors provide the perception of light, chemical mediators, mechanical stimuli, temperature, electric field, etc. The smaller the size of cells, the greater their specific surface area is</a:t>
            </a:r>
            <a:r>
              <a:rPr lang="ru-RU" dirty="0"/>
              <a:t> </a:t>
            </a:r>
            <a:r>
              <a:rPr lang="en-US" dirty="0"/>
              <a:t>and the more important role membrane plays in the cell activity</a:t>
            </a:r>
            <a:endParaRPr lang="ru-RU" dirty="0"/>
          </a:p>
        </p:txBody>
      </p:sp>
    </p:spTree>
    <p:extLst>
      <p:ext uri="{BB962C8B-B14F-4D97-AF65-F5344CB8AC3E}">
        <p14:creationId xmlns:p14="http://schemas.microsoft.com/office/powerpoint/2010/main" val="1979589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en-US" dirty="0"/>
              <a:t>The main functions of cell membranes </a:t>
            </a:r>
            <a:r>
              <a:rPr lang="ru-RU" dirty="0"/>
              <a:t>:</a:t>
            </a:r>
          </a:p>
        </p:txBody>
      </p:sp>
      <p:sp>
        <p:nvSpPr>
          <p:cNvPr id="3" name="Объект 2"/>
          <p:cNvSpPr>
            <a:spLocks noGrp="1"/>
          </p:cNvSpPr>
          <p:nvPr>
            <p:ph idx="1"/>
          </p:nvPr>
        </p:nvSpPr>
        <p:spPr/>
        <p:txBody>
          <a:bodyPr/>
          <a:lstStyle/>
          <a:p>
            <a:r>
              <a:rPr lang="en-US" dirty="0"/>
              <a:t> - barrier</a:t>
            </a:r>
          </a:p>
          <a:p>
            <a:r>
              <a:rPr lang="en-US" dirty="0"/>
              <a:t> - matrix</a:t>
            </a:r>
          </a:p>
          <a:p>
            <a:r>
              <a:rPr lang="en-US" dirty="0"/>
              <a:t> - mechanical</a:t>
            </a:r>
          </a:p>
          <a:p>
            <a:r>
              <a:rPr lang="en-US" dirty="0"/>
              <a:t> - energy</a:t>
            </a:r>
          </a:p>
          <a:p>
            <a:r>
              <a:rPr lang="en-US" dirty="0"/>
              <a:t> - receptor</a:t>
            </a:r>
            <a:endParaRPr lang="ru-RU" dirty="0"/>
          </a:p>
        </p:txBody>
      </p:sp>
    </p:spTree>
    <p:extLst>
      <p:ext uri="{BB962C8B-B14F-4D97-AF65-F5344CB8AC3E}">
        <p14:creationId xmlns:p14="http://schemas.microsoft.com/office/powerpoint/2010/main" val="1148247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стин">
  <a:themeElements>
    <a:clrScheme name="Остин">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Остин">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Остин">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Austin</Template>
  <TotalTime>178</TotalTime>
  <Words>458</Words>
  <Application>Microsoft Office PowerPoint</Application>
  <PresentationFormat>Экран (4:3)</PresentationFormat>
  <Paragraphs>36</Paragraphs>
  <Slides>14</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14</vt:i4>
      </vt:variant>
    </vt:vector>
  </HeadingPairs>
  <TitlesOfParts>
    <vt:vector size="19" baseType="lpstr">
      <vt:lpstr>Bookman Old Style</vt:lpstr>
      <vt:lpstr>Calibri</vt:lpstr>
      <vt:lpstr>Century Gothic</vt:lpstr>
      <vt:lpstr>Wingdings 2</vt:lpstr>
      <vt:lpstr>Остин</vt:lpstr>
      <vt:lpstr>Сell biophysics</vt:lpstr>
      <vt:lpstr>What the cell biophysics is?</vt:lpstr>
      <vt:lpstr>The cell </vt:lpstr>
      <vt:lpstr>Membrane biophysics </vt:lpstr>
      <vt:lpstr>Cell membrane</vt:lpstr>
      <vt:lpstr>Презентация PowerPoint</vt:lpstr>
      <vt:lpstr>Презентация PowerPoint</vt:lpstr>
      <vt:lpstr>Membrane biophysics</vt:lpstr>
      <vt:lpstr>The main functions of cell membranes :</vt:lpstr>
      <vt:lpstr>Презентация PowerPoint</vt:lpstr>
      <vt:lpstr>Cell structure and bilipid layer function</vt:lpstr>
      <vt:lpstr>Cell structure and bilipid layer function</vt:lpstr>
      <vt:lpstr>Biomembrane research </vt:lpstr>
      <vt:lpstr>  Thanks for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Біофізика клітини</dc:title>
  <dc:creator>Андрэй</dc:creator>
  <cp:lastModifiedBy>Oksana</cp:lastModifiedBy>
  <cp:revision>17</cp:revision>
  <dcterms:created xsi:type="dcterms:W3CDTF">2019-12-03T17:52:46Z</dcterms:created>
  <dcterms:modified xsi:type="dcterms:W3CDTF">2020-05-18T15:49:43Z</dcterms:modified>
</cp:coreProperties>
</file>