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6" y="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0C49E-1E19-451F-BAF5-8B766F7F423E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4BD1-768F-4149-93CA-1A5AAFBFD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28830-770B-4E6B-829C-0D662BB6BCE0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9CD22-85BD-404C-8177-3C76FD0F1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0171-A338-4ACE-A69A-2B35846FDBE4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AE211-96D2-4D39-BEE3-F425BDBCF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4B1FA-893F-4F18-AFA2-74C8D256648C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2A4F9-307D-42D8-A2E1-C972D060E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6C147-FDBF-4BAB-A935-34A796B1C470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4521C-4586-4E08-8558-7F73E3FED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5AFDD-82A8-4F60-8B46-60F270F2CF75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E81EB-8BEA-4416-82DD-01B60B8A0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3A95A-D56A-4BFC-802E-5C7628CF93B5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E7B45-6410-4B87-B7D0-F7D2DC939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4A94-8F24-4D56-BE01-A7B64349EEDD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BDA3F-88F7-44B7-B661-0E9AB7E38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CFDE3-57F1-456D-A96C-0C42D98F8D28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C9EB8-DB29-43D6-BACB-301BE7695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C0D3D-A441-4782-9BD3-EF7B8AFE60D2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AFE01-210D-40EE-9D52-FF2BC9FBC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71711-0C17-47B7-9C9B-E76E478CBBBF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781D6-0391-4165-8096-5C80FA349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6350C81-142E-451C-86DE-CABDC5538C0C}" type="datetimeFigureOut">
              <a:rPr lang="ru-RU"/>
              <a:pPr>
                <a:defRPr/>
              </a:pPr>
              <a:t>12.09.2017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96A8BE6-5B27-42F0-9670-B1BCB5F68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11188" y="333375"/>
            <a:ext cx="7772400" cy="1203325"/>
          </a:xfrm>
        </p:spPr>
        <p:txBody>
          <a:bodyPr/>
          <a:lstStyle/>
          <a:p>
            <a:r>
              <a:rPr lang="uk-UA" sz="2000" b="1" smtClean="0"/>
              <a:t>Студентський гурток </a:t>
            </a:r>
            <a:br>
              <a:rPr lang="uk-UA" sz="2000" b="1" smtClean="0"/>
            </a:br>
            <a:r>
              <a:rPr lang="uk-UA" sz="2000" b="1" smtClean="0"/>
              <a:t>«</a:t>
            </a:r>
            <a:r>
              <a:rPr lang="ru-RU" sz="2000" b="1" smtClean="0"/>
              <a:t>Застосування законів фізики в системі точного землеробства»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1557338"/>
            <a:ext cx="7388250" cy="3457575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uk-UA" sz="1600" b="1" u="sng" dirty="0" smtClean="0"/>
              <a:t>Учасники -  с</a:t>
            </a:r>
            <a:r>
              <a:rPr lang="uk-UA" sz="1600" b="1" i="1" u="sng" dirty="0" smtClean="0"/>
              <a:t>туденти </a:t>
            </a:r>
            <a:r>
              <a:rPr lang="uk-UA" sz="1600" b="1" i="1" u="sng" dirty="0" err="1" smtClean="0"/>
              <a:t>ф-тів</a:t>
            </a:r>
            <a:r>
              <a:rPr lang="uk-UA" sz="1600" b="1" i="1" u="sng" dirty="0" smtClean="0"/>
              <a:t> ЕЕТС, </a:t>
            </a:r>
            <a:r>
              <a:rPr lang="uk-UA" sz="1600" b="1" i="1" u="sng" dirty="0" err="1" smtClean="0"/>
              <a:t>КД</a:t>
            </a:r>
            <a:r>
              <a:rPr lang="uk-UA" sz="1600" b="1" i="1" u="sng" dirty="0" smtClean="0"/>
              <a:t>, ТД 1к</a:t>
            </a:r>
            <a:r>
              <a:rPr lang="uk-UA" sz="1600" b="1" i="1" u="sng" dirty="0" smtClean="0"/>
              <a:t>урс</a:t>
            </a:r>
            <a:r>
              <a:rPr lang="uk-UA" sz="1600" b="1" i="1" u="sng" dirty="0" smtClean="0"/>
              <a:t>.</a:t>
            </a:r>
            <a:r>
              <a:rPr lang="uk-UA" sz="1600" b="1" u="sng" dirty="0" smtClean="0"/>
              <a:t>:</a:t>
            </a:r>
          </a:p>
          <a:p>
            <a:pPr algn="just">
              <a:lnSpc>
                <a:spcPct val="80000"/>
              </a:lnSpc>
            </a:pPr>
            <a:r>
              <a:rPr lang="uk-UA" sz="1600" b="1" dirty="0" err="1" smtClean="0"/>
              <a:t>Грабарчук</a:t>
            </a:r>
            <a:r>
              <a:rPr lang="uk-UA" sz="1600" b="1" dirty="0" smtClean="0"/>
              <a:t> </a:t>
            </a:r>
            <a:r>
              <a:rPr lang="uk-UA" sz="1600" b="1" dirty="0" smtClean="0"/>
              <a:t>А.Б., </a:t>
            </a:r>
            <a:r>
              <a:rPr lang="uk-UA" sz="1600" b="1" dirty="0" err="1" smtClean="0"/>
              <a:t>Наумов</a:t>
            </a:r>
            <a:r>
              <a:rPr lang="uk-UA" sz="1600" b="1" dirty="0" smtClean="0"/>
              <a:t> </a:t>
            </a:r>
            <a:r>
              <a:rPr lang="uk-UA" sz="1600" b="1" dirty="0" smtClean="0"/>
              <a:t>А.О</a:t>
            </a:r>
            <a:r>
              <a:rPr lang="uk-UA" sz="1600" b="1" dirty="0" smtClean="0"/>
              <a:t>.</a:t>
            </a:r>
            <a:r>
              <a:rPr lang="uk-UA" sz="1600" b="1" dirty="0" smtClean="0"/>
              <a:t> </a:t>
            </a:r>
            <a:r>
              <a:rPr lang="uk-UA" sz="1600" b="1" dirty="0" smtClean="0"/>
              <a:t>,</a:t>
            </a:r>
            <a:r>
              <a:rPr lang="uk-UA" sz="1600" b="1" dirty="0" err="1" smtClean="0"/>
              <a:t>Сметанюк</a:t>
            </a:r>
            <a:r>
              <a:rPr lang="uk-UA" sz="1600" b="1" dirty="0" smtClean="0"/>
              <a:t> </a:t>
            </a:r>
            <a:r>
              <a:rPr lang="uk-UA" sz="1600" b="1" dirty="0" smtClean="0"/>
              <a:t>Р.В</a:t>
            </a:r>
            <a:r>
              <a:rPr lang="uk-UA" sz="1600" b="1" dirty="0" smtClean="0"/>
              <a:t>., </a:t>
            </a:r>
            <a:r>
              <a:rPr lang="uk-UA" sz="1600" b="1" dirty="0" smtClean="0"/>
              <a:t>Кравчук В.Ю</a:t>
            </a:r>
            <a:r>
              <a:rPr lang="uk-UA" sz="1600" b="1" dirty="0" smtClean="0"/>
              <a:t>.,</a:t>
            </a:r>
            <a:r>
              <a:rPr lang="uk-UA" sz="1600" b="1" dirty="0" err="1" smtClean="0"/>
              <a:t>Топчанюк</a:t>
            </a:r>
            <a:r>
              <a:rPr lang="uk-UA" sz="1600" b="1" dirty="0" smtClean="0"/>
              <a:t>  </a:t>
            </a:r>
            <a:r>
              <a:rPr lang="uk-UA" sz="1600" b="1" dirty="0" smtClean="0"/>
              <a:t>Д.В.</a:t>
            </a:r>
            <a:endParaRPr lang="ru-RU" sz="1600" dirty="0" smtClean="0"/>
          </a:p>
          <a:p>
            <a:pPr algn="just">
              <a:lnSpc>
                <a:spcPct val="80000"/>
              </a:lnSpc>
            </a:pPr>
            <a:r>
              <a:rPr lang="uk-UA" sz="1600" b="1" dirty="0" smtClean="0"/>
              <a:t>Цирулик С.А</a:t>
            </a:r>
            <a:r>
              <a:rPr lang="uk-UA" sz="1600" b="1" dirty="0" smtClean="0"/>
              <a:t>.</a:t>
            </a:r>
            <a:r>
              <a:rPr lang="uk-UA" sz="1600" b="1" dirty="0" smtClean="0"/>
              <a:t> </a:t>
            </a:r>
            <a:r>
              <a:rPr lang="uk-UA" sz="1600" b="1" dirty="0" smtClean="0"/>
              <a:t>, </a:t>
            </a:r>
            <a:r>
              <a:rPr lang="uk-UA" sz="1600" b="1" dirty="0" err="1" smtClean="0"/>
              <a:t>Бундалевський</a:t>
            </a:r>
            <a:r>
              <a:rPr lang="uk-UA" sz="1600" b="1" dirty="0" smtClean="0"/>
              <a:t> </a:t>
            </a:r>
            <a:r>
              <a:rPr lang="uk-UA" sz="1600" b="1" dirty="0" smtClean="0"/>
              <a:t>О.В</a:t>
            </a:r>
            <a:r>
              <a:rPr lang="uk-UA" sz="1600" b="1" dirty="0" smtClean="0"/>
              <a:t>.,  </a:t>
            </a:r>
            <a:r>
              <a:rPr lang="uk-UA" sz="1600" b="1" dirty="0" err="1" smtClean="0"/>
              <a:t>Жерибор</a:t>
            </a:r>
            <a:r>
              <a:rPr lang="uk-UA" sz="1600" b="1" dirty="0" smtClean="0"/>
              <a:t> Д.С. </a:t>
            </a:r>
            <a:r>
              <a:rPr lang="uk-UA" sz="1600" b="1" dirty="0" smtClean="0"/>
              <a:t>, </a:t>
            </a:r>
            <a:r>
              <a:rPr lang="uk-UA" sz="1600" b="1" dirty="0" err="1" smtClean="0"/>
              <a:t>Дорогань</a:t>
            </a:r>
            <a:r>
              <a:rPr lang="uk-UA" sz="1600" b="1" dirty="0" smtClean="0"/>
              <a:t> </a:t>
            </a:r>
            <a:r>
              <a:rPr lang="uk-UA" sz="1600" b="1" dirty="0" smtClean="0"/>
              <a:t>О.П</a:t>
            </a:r>
            <a:r>
              <a:rPr lang="uk-UA" sz="1600" b="1" dirty="0" smtClean="0"/>
              <a:t>.,</a:t>
            </a:r>
            <a:r>
              <a:rPr lang="ru-RU" sz="1600" b="1" dirty="0" smtClean="0"/>
              <a:t> </a:t>
            </a:r>
            <a:r>
              <a:rPr lang="uk-UA" sz="1600" b="1" dirty="0" err="1" smtClean="0"/>
              <a:t>Морозюк</a:t>
            </a:r>
            <a:r>
              <a:rPr lang="uk-UA" sz="1600" b="1" dirty="0" smtClean="0"/>
              <a:t> Л.А.</a:t>
            </a:r>
            <a:r>
              <a:rPr lang="ru-RU" sz="1600" b="1" dirty="0" smtClean="0"/>
              <a:t>,</a:t>
            </a:r>
            <a:r>
              <a:rPr lang="uk-UA" sz="1600" b="1" dirty="0" smtClean="0"/>
              <a:t>Терниця </a:t>
            </a:r>
            <a:r>
              <a:rPr lang="uk-UA" sz="1600" b="1" dirty="0" smtClean="0"/>
              <a:t>О.С</a:t>
            </a:r>
            <a:r>
              <a:rPr lang="uk-UA" sz="1600" b="1" dirty="0" smtClean="0"/>
              <a:t>.,</a:t>
            </a:r>
            <a:r>
              <a:rPr lang="ru-RU" sz="1600" b="1" dirty="0" smtClean="0"/>
              <a:t> </a:t>
            </a:r>
            <a:r>
              <a:rPr lang="uk-UA" sz="1600" b="1" dirty="0" err="1" smtClean="0"/>
              <a:t>Макух</a:t>
            </a:r>
            <a:r>
              <a:rPr lang="uk-UA" sz="1600" b="1" dirty="0" smtClean="0"/>
              <a:t> </a:t>
            </a:r>
            <a:r>
              <a:rPr lang="uk-UA" sz="1600" b="1" dirty="0" smtClean="0"/>
              <a:t>К.П.</a:t>
            </a:r>
            <a:endParaRPr lang="ru-RU" sz="1600" dirty="0" smtClean="0"/>
          </a:p>
          <a:p>
            <a:pPr algn="just">
              <a:lnSpc>
                <a:spcPct val="80000"/>
              </a:lnSpc>
            </a:pPr>
            <a:endParaRPr lang="uk-UA" sz="1600" b="1" u="sng" dirty="0" smtClean="0"/>
          </a:p>
          <a:p>
            <a:pPr algn="just">
              <a:lnSpc>
                <a:spcPct val="80000"/>
              </a:lnSpc>
            </a:pPr>
            <a:endParaRPr lang="uk-UA" sz="1600" b="1" u="sng" dirty="0" smtClean="0"/>
          </a:p>
          <a:p>
            <a:pPr lvl="2" algn="just">
              <a:lnSpc>
                <a:spcPct val="80000"/>
              </a:lnSpc>
              <a:buFont typeface="Symbol" pitchFamily="18" charset="2"/>
              <a:buChar char="•"/>
            </a:pPr>
            <a:endParaRPr lang="ru-RU" sz="2400" b="1" dirty="0" smtClean="0">
              <a:solidFill>
                <a:schemeClr val="tx2"/>
              </a:solidFill>
            </a:endParaRPr>
          </a:p>
        </p:txBody>
      </p:sp>
      <p:sp>
        <p:nvSpPr>
          <p:cNvPr id="13315" name="Подзаголовок 2"/>
          <p:cNvSpPr txBox="1">
            <a:spLocks/>
          </p:cNvSpPr>
          <p:nvPr/>
        </p:nvSpPr>
        <p:spPr bwMode="auto">
          <a:xfrm>
            <a:off x="5508625" y="4581525"/>
            <a:ext cx="32686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r>
              <a:rPr lang="uk-UA" sz="2000" b="1" u="sng">
                <a:solidFill>
                  <a:srgbClr val="FFFFFF"/>
                </a:solidFill>
                <a:latin typeface="Candara" pitchFamily="34" charset="0"/>
              </a:rPr>
              <a:t>Науковий керівник</a:t>
            </a:r>
          </a:p>
          <a:p>
            <a:pPr algn="just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r>
              <a:rPr lang="uk-UA" sz="2000" i="1">
                <a:solidFill>
                  <a:srgbClr val="FFFFFF"/>
                </a:solidFill>
                <a:latin typeface="Candara" pitchFamily="34" charset="0"/>
              </a:rPr>
              <a:t>Асс.Малюта М.В.</a:t>
            </a:r>
          </a:p>
          <a:p>
            <a:pPr algn="just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ru-RU" sz="2000">
              <a:solidFill>
                <a:srgbClr val="FFFFFF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26" name="Group 90"/>
          <p:cNvGraphicFramePr>
            <a:graphicFrameLocks noGrp="1"/>
          </p:cNvGraphicFramePr>
          <p:nvPr>
            <p:ph idx="1"/>
          </p:nvPr>
        </p:nvGraphicFramePr>
        <p:xfrm>
          <a:off x="539750" y="1557338"/>
          <a:ext cx="8208963" cy="6254750"/>
        </p:xfrm>
        <a:graphic>
          <a:graphicData uri="http://schemas.openxmlformats.org/drawingml/2006/table">
            <a:tbl>
              <a:tblPr/>
              <a:tblGrid>
                <a:gridCol w="603226"/>
                <a:gridCol w="3357586"/>
                <a:gridCol w="1285884"/>
                <a:gridCol w="1285884"/>
                <a:gridCol w="1676383"/>
              </a:tblGrid>
              <a:tr h="415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№ п/</a:t>
                      </a:r>
                      <a:r>
                        <a:rPr kumimoji="0" lang="uk-UA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п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Тема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Термін виконання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Місце проведення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Відповідальний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1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Еволюційний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розвиток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Всесвіту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Вересень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2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Основні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теорії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виникнення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життя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Землі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Жовтень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3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Карти радіоактивного забруднення територій від Чорнобильської аварії на сьогоднішній день. Вплив радіації на рослин, тварин, рибу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Листопад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4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Конструкція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ядерного реактора та причини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виникнення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Чорнобильської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аварії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Грудень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5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Зародження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еволюційний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розвиток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життя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Землі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Січень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uk-UA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</a:t>
                      </a: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 М.В.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6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Великий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адронний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колайдер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Основні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задачі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досягнуті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успіхи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Лютий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7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Воднева енергетика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Лютий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8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Історія створення термометрів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Березень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9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Ядерна енергетика України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Квітень </a:t>
                      </a:r>
                      <a:r>
                        <a:rPr kumimoji="0" lang="uk-U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2017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 М.В.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10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Верифікація закону всесвітнього тяжіння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Травень </a:t>
                      </a: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2017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  <a:cs typeface="Times New Roman" pitchFamily="18" charset="0"/>
                        </a:rPr>
                        <a:t>Ауд.320 к.11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Асс.Малюта</a:t>
                      </a:r>
                      <a:r>
                        <a:rPr kumimoji="0" lang="uk-UA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 М.В.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55073" marR="55073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4411" name="Заголовок 2"/>
          <p:cNvSpPr>
            <a:spLocks noGrp="1"/>
          </p:cNvSpPr>
          <p:nvPr>
            <p:ph type="title"/>
          </p:nvPr>
        </p:nvSpPr>
        <p:spPr>
          <a:xfrm>
            <a:off x="457200" y="338139"/>
            <a:ext cx="8229600" cy="733408"/>
          </a:xfrm>
        </p:spPr>
        <p:txBody>
          <a:bodyPr/>
          <a:lstStyle/>
          <a:p>
            <a:r>
              <a:rPr lang="uk-UA" sz="3200" b="1" dirty="0" smtClean="0"/>
              <a:t>План роботи гуртка за звітний період</a:t>
            </a:r>
            <a:endParaRPr lang="ru-RU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Symbol" pitchFamily="18" charset="2"/>
              <a:buNone/>
            </a:pPr>
            <a:r>
              <a:rPr lang="uk-UA" dirty="0" smtClean="0"/>
              <a:t>За матеріалами роботи гуртка:</a:t>
            </a:r>
          </a:p>
          <a:p>
            <a:pPr marL="0" indent="0" algn="just">
              <a:lnSpc>
                <a:spcPct val="90000"/>
              </a:lnSpc>
            </a:pPr>
            <a:r>
              <a:rPr lang="uk-UA" sz="2000" dirty="0" err="1" smtClean="0"/>
              <a:t>Підготовано</a:t>
            </a:r>
            <a:r>
              <a:rPr lang="uk-UA" sz="2000" dirty="0" smtClean="0"/>
              <a:t> 10 усних доповідей на  загально університетську наукову студентську конференцію </a:t>
            </a:r>
            <a:r>
              <a:rPr lang="uk-UA" sz="2000" dirty="0" err="1" smtClean="0"/>
              <a:t>НУБіП</a:t>
            </a:r>
            <a:r>
              <a:rPr lang="uk-UA" sz="2000" dirty="0" smtClean="0"/>
              <a:t> </a:t>
            </a:r>
            <a:r>
              <a:rPr lang="uk-UA" sz="2000" dirty="0" smtClean="0"/>
              <a:t>України-2017.</a:t>
            </a:r>
            <a:endParaRPr lang="uk-UA" sz="2000" dirty="0" smtClean="0"/>
          </a:p>
          <a:p>
            <a:pPr marL="0" indent="0" algn="just">
              <a:lnSpc>
                <a:spcPct val="90000"/>
              </a:lnSpc>
            </a:pPr>
            <a:r>
              <a:rPr lang="uk-UA" sz="2000" dirty="0" smtClean="0"/>
              <a:t>Подано одноосібні тези на загально університетську наукову студентську конференцію </a:t>
            </a:r>
            <a:r>
              <a:rPr lang="uk-UA" sz="2000" dirty="0" err="1" smtClean="0"/>
              <a:t>НУБіП</a:t>
            </a:r>
            <a:r>
              <a:rPr lang="uk-UA" sz="2000" dirty="0" smtClean="0"/>
              <a:t> </a:t>
            </a:r>
            <a:r>
              <a:rPr lang="uk-UA" sz="2000" dirty="0" smtClean="0"/>
              <a:t>України-2017.</a:t>
            </a:r>
          </a:p>
          <a:p>
            <a:pPr marL="0" indent="0" algn="just">
              <a:lnSpc>
                <a:spcPct val="90000"/>
              </a:lnSpc>
            </a:pPr>
            <a:r>
              <a:rPr lang="uk-UA" sz="2000" dirty="0" smtClean="0"/>
              <a:t> </a:t>
            </a:r>
            <a:r>
              <a:rPr lang="ru-RU" sz="2000" i="1" dirty="0" err="1" smtClean="0"/>
              <a:t>Доповідач</a:t>
            </a:r>
            <a:r>
              <a:rPr lang="ru-RU" sz="2000" i="1" dirty="0" smtClean="0"/>
              <a:t> - студентка </a:t>
            </a:r>
            <a:r>
              <a:rPr lang="uk-UA" sz="2000" i="1" dirty="0" smtClean="0"/>
              <a:t> </a:t>
            </a:r>
            <a:r>
              <a:rPr lang="uk-UA" sz="2000" i="1" dirty="0" smtClean="0"/>
              <a:t>ННІ ЕАЕ </a:t>
            </a:r>
            <a:r>
              <a:rPr lang="ru-RU" sz="2000" i="1" dirty="0" smtClean="0"/>
              <a:t> 1 курс </a:t>
            </a:r>
            <a:r>
              <a:rPr lang="uk-UA" sz="2000" i="1" dirty="0" smtClean="0"/>
              <a:t>Вороніна </a:t>
            </a:r>
            <a:r>
              <a:rPr lang="uk-UA" sz="2000" i="1" dirty="0" smtClean="0"/>
              <a:t>К.В.</a:t>
            </a:r>
            <a:r>
              <a:rPr lang="ru-RU" sz="2000" i="1" dirty="0" smtClean="0"/>
              <a:t> </a:t>
            </a:r>
          </a:p>
          <a:p>
            <a:pPr marL="0" indent="0" algn="just">
              <a:lnSpc>
                <a:spcPct val="90000"/>
              </a:lnSpc>
            </a:pPr>
            <a:r>
              <a:rPr lang="ru-RU" sz="2000" i="1" smtClean="0"/>
              <a:t>Тема : </a:t>
            </a:r>
            <a:r>
              <a:rPr lang="uk-UA" sz="2000" dirty="0" smtClean="0"/>
              <a:t>Види </a:t>
            </a:r>
            <a:r>
              <a:rPr lang="uk-UA" sz="2000" dirty="0" smtClean="0"/>
              <a:t>обробки </a:t>
            </a:r>
            <a:r>
              <a:rPr lang="uk-UA" sz="2000" dirty="0" smtClean="0"/>
              <a:t>металів.</a:t>
            </a:r>
            <a:endParaRPr lang="uk-UA" sz="2000" dirty="0" smtClean="0"/>
          </a:p>
          <a:p>
            <a:pPr marL="0" indent="0" algn="just">
              <a:lnSpc>
                <a:spcPct val="90000"/>
              </a:lnSpc>
              <a:buFont typeface="Symbol" pitchFamily="18" charset="2"/>
              <a:buNone/>
            </a:pPr>
            <a:endParaRPr lang="ru-RU" sz="2000" dirty="0" smtClean="0"/>
          </a:p>
        </p:txBody>
      </p:sp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Фактичн</a:t>
            </a:r>
            <a:r>
              <a:rPr lang="uk-UA" sz="3600" smtClean="0"/>
              <a:t>і результати роботи гуртка</a:t>
            </a:r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79</TotalTime>
  <Words>272</Words>
  <Application>Microsoft Office PowerPoint</Application>
  <PresentationFormat>Экран (4:3)</PresentationFormat>
  <Paragraphs>69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Волна</vt:lpstr>
      <vt:lpstr>Студентський гурток  «Застосування законів фізики в системі точного землеробства»</vt:lpstr>
      <vt:lpstr>План роботи гуртка за звітний період</vt:lpstr>
      <vt:lpstr>Фактичні результати роботи гуртка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Студентський гурток «Сучасні уявлення про скоротливі системи»</dc:title>
  <dc:creator>Игорь</dc:creator>
  <cp:lastModifiedBy>user</cp:lastModifiedBy>
  <cp:revision>10</cp:revision>
  <dcterms:created xsi:type="dcterms:W3CDTF">2014-05-14T09:03:27Z</dcterms:created>
  <dcterms:modified xsi:type="dcterms:W3CDTF">2017-09-12T08:33:34Z</dcterms:modified>
</cp:coreProperties>
</file>