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2" r:id="rId6"/>
    <p:sldId id="263" r:id="rId7"/>
    <p:sldId id="264" r:id="rId8"/>
    <p:sldId id="270" r:id="rId9"/>
    <p:sldId id="266" r:id="rId10"/>
    <p:sldId id="267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FA5CA-0523-4B70-8A79-AAD45316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1C8B10-5FB3-42FC-A6F3-9AF29CFFC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338879-23A3-407D-AB01-A282BDE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E08578-1000-4F7B-A583-41D675B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A34228A-DF55-4E5F-A773-FD5FCF19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A1C49-94E7-4D60-8D30-7BE55EB6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3A49E9-7D96-4E3C-8D60-332458A1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7D505E-4297-490E-81FE-F71CCBE1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5A68F1-703F-4361-87EA-83AA3E94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D6E6D2-0B1E-4521-A5DE-2E179A4D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A02756-0B27-4E25-81D2-61CCAC951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DC2FAC-A98A-4D76-90EA-622EAF1C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36573-2DAE-4C41-A398-ADA1CFED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06720D-10A2-486D-9C06-5220A41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26E171-A308-4D2F-9829-8FC10A3F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6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A8329-C31F-4BCD-BE8C-40C28E5F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A8A468-D28C-4DAB-9FCF-A4D27733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7E37AA-3229-45AF-9B0A-57E9078C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16DAA9-F928-4420-AB83-ACE5104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20986F-989E-47A3-8ADE-666095E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9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D0B15-7512-4665-89E4-5DDDB5F6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CAB206-30E4-4C0B-8FA8-0F275D6F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8E9C-CAB7-49BA-9FCE-E5ECA687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996E2C-FE5D-49F0-81A6-328B5524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593E7A-B3F2-4660-8949-0335BB79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6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6BE39-1019-47F8-AF21-CF79994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506BEB-B0A1-42E0-8ACB-D0DC35439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663C55-5466-465D-9B16-3C4559C90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11E741-A294-4308-A909-626AF161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554CDF-9DF0-4288-A50C-CB96F8D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811F98-E3EF-4525-861D-F5FFE899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3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8BB2-E79E-43EC-BEC2-9ECABC13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47C7C3B-C60F-4D0A-98F7-854047E6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E4271B-BA54-4145-B1F5-7A5A4752D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808939C-BC21-473A-90E8-D9A5650AE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FD61CA7-BD39-4974-9836-FEE0D45E3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0DE85F0-1F99-4A8B-B3A9-DC6C747D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FB5406-0C9C-47FA-9DA4-2F892416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2DB11E5-6317-4782-9FAD-E5D09D67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3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4C965-4AE0-4062-89DE-60569397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AAD4402-2A18-4C1F-8E5A-88920A0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BE6CFD-2151-47B0-93A9-56E8B6B6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2A8E20-4F3C-4359-8483-45DEDA76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5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09D755B-82C9-404F-B64A-985F6D2C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C092B33-7D0F-4C30-95D9-8F1E1A0A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6685CF-7093-4429-AD4A-BCC8C719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B6B8A-1C85-4769-A00D-68B23E92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6C081F-7638-40C1-9612-91088958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7F6FFDE-FE0A-43E0-AB06-563674126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245950-75C7-4812-94A4-4E4FA3EA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069CC4-63E8-4F66-B531-F516B528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FD7FFD-3864-4811-BCDE-CD3F36F7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0A3C0-4E2C-4BA9-986F-847D9A7F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F646636-9C34-49FE-A6D6-8FEDAFFD7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F50948-4482-4F1A-A134-EF179E140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3D54DD-63D2-4944-A310-B8095A28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F2F00A-2B25-43D1-A3BF-2DFBBD2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305E45-FC42-4437-A8A3-BE27D45E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5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788">
              <a:srgbClr val="BECEEA"/>
            </a:gs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115E70-F5CE-4269-B085-0EB817D7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57FF16-ABA1-4128-A16B-2D1C4BC4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24AE5A-A9AF-4A87-9F6B-68B3DE7C2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7978-1A3E-493F-8CB6-FC7E46378B2C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54440E-D6BA-4FDB-AC74-FEBB3D298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B8D1B-3C95-424E-85FC-F5C2AE9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8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4A2ED-DA2D-4299-AC2C-1CCAC1E5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194" y="644691"/>
            <a:ext cx="8261445" cy="1962031"/>
          </a:xfrm>
        </p:spPr>
        <p:txBody>
          <a:bodyPr>
            <a:noAutofit/>
          </a:bodyPr>
          <a:lstStyle/>
          <a:p>
            <a:r>
              <a:rPr lang="uk-UA" sz="4800" b="1" dirty="0"/>
              <a:t>Звіт гуртка</a:t>
            </a:r>
            <a:br>
              <a:rPr lang="uk-UA" sz="4800" b="1" i="1" dirty="0"/>
            </a:br>
            <a:r>
              <a:rPr lang="uk-UA" sz="4800" i="1" dirty="0"/>
              <a:t>«Ветеринарна вірусологія</a:t>
            </a:r>
            <a:r>
              <a:rPr lang="uk-UA" sz="4800" i="1"/>
              <a:t>» 2024</a:t>
            </a:r>
            <a:endParaRPr lang="uk-UA" sz="4800" i="1" dirty="0"/>
          </a:p>
        </p:txBody>
      </p:sp>
      <p:pic>
        <p:nvPicPr>
          <p:cNvPr id="1026" name="Picture 2" descr="Научный дайджест: как вирусы меняют генетический алфавит и трудная женская  доля эпохи неолита - BBC News Русская служ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79" y="275039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9931D-4466-494D-AE08-74F99C2E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305"/>
            <a:ext cx="10515600" cy="1325563"/>
          </a:xfrm>
        </p:spPr>
        <p:txBody>
          <a:bodyPr/>
          <a:lstStyle/>
          <a:p>
            <a:pPr algn="ctr"/>
            <a:r>
              <a:rPr lang="uk-UA" b="1" i="1" dirty="0"/>
              <a:t>Дякую за увагу!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4A2A2-23A7-4672-A42B-72E914C3C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88" y="2124868"/>
            <a:ext cx="4311623" cy="28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5A89-EB54-48BC-A172-1CBAB23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62" y="269592"/>
            <a:ext cx="9374875" cy="7403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/>
              <a:t>Основн</a:t>
            </a:r>
            <a:r>
              <a:rPr lang="uk-UA" sz="3600" b="1" i="1" dirty="0"/>
              <a:t>і завдання гуртка: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FC6151A-5C3D-4F4A-8C98-BA275809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124" y="1310187"/>
            <a:ext cx="10425752" cy="5278221"/>
          </a:xfrm>
        </p:spPr>
        <p:txBody>
          <a:bodyPr rtlCol="0">
            <a:normAutofit/>
          </a:bodyPr>
          <a:lstStyle/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Організація науково-дослідницької, дослідно-конструкторської та винахідницької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умов для розкриття наукового та творчого потенціалу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 та інновацій;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Забезпечення і захист прав та інтересів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інноваційній діяльності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cs typeface="Times New Roman" pitchFamily="18" charset="0"/>
              </a:rPr>
              <a:t>Участь у </a:t>
            </a:r>
            <a:r>
              <a:rPr lang="uk-UA" sz="2000" b="1" dirty="0">
                <a:cs typeface="Times New Roman" pitchFamily="18" charset="0"/>
              </a:rPr>
              <a:t>громадському житті університету</a:t>
            </a:r>
            <a:r>
              <a:rPr lang="ru-RU" sz="20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74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3B73FA-023B-4C4E-B975-2FE19CD8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2" y="1402914"/>
            <a:ext cx="10784910" cy="739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В очному форматі вивчаємо особливості діагностики вірусних хвороб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B5666BA-03C4-4A20-B885-8DACE74B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2050" name="Picture 2" descr="https://nubip.edu.ua/sites/default/files/u228/1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5"/>
          <a:stretch/>
        </p:blipFill>
        <p:spPr bwMode="auto">
          <a:xfrm>
            <a:off x="300435" y="2125436"/>
            <a:ext cx="2620186" cy="40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ubip.edu.ua/sites/default/files/u228/1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5"/>
          <a:stretch/>
        </p:blipFill>
        <p:spPr bwMode="auto">
          <a:xfrm>
            <a:off x="9580729" y="2144886"/>
            <a:ext cx="2356874" cy="40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9007" t="7126" r="28846" b="16477"/>
          <a:stretch/>
        </p:blipFill>
        <p:spPr bwMode="auto">
          <a:xfrm>
            <a:off x="3148224" y="2125436"/>
            <a:ext cx="3034211" cy="3128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9487" t="3137" r="28686" b="17902"/>
          <a:stretch/>
        </p:blipFill>
        <p:spPr bwMode="auto">
          <a:xfrm>
            <a:off x="6409755" y="2125436"/>
            <a:ext cx="3007199" cy="3128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793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409" y="122831"/>
            <a:ext cx="7574507" cy="156785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конференції  у </a:t>
            </a:r>
            <a:b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ЛНУВМ та БТ ім. </a:t>
            </a:r>
            <a:r>
              <a:rPr lang="uk-UA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Гжицького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гурток_фото\Львів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6" b="346"/>
          <a:stretch/>
        </p:blipFill>
        <p:spPr bwMode="auto">
          <a:xfrm>
            <a:off x="184080" y="218365"/>
            <a:ext cx="3569053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урток_фото\Львів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4179" r="21529"/>
          <a:stretch/>
        </p:blipFill>
        <p:spPr bwMode="auto">
          <a:xfrm>
            <a:off x="5769545" y="1637731"/>
            <a:ext cx="6322372" cy="35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фот\photo_2024-05-19_22-46-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6" y="3514297"/>
            <a:ext cx="3534770" cy="321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65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245661"/>
            <a:ext cx="10971663" cy="144502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конференції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«Дні студентської науки у ветеринарній медицині»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news-22-04-24-conf-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742" b="3261"/>
          <a:stretch/>
        </p:blipFill>
        <p:spPr bwMode="auto">
          <a:xfrm>
            <a:off x="6114196" y="1937124"/>
            <a:ext cx="5800299" cy="4436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9240" t="2129" r="4770" b="2353"/>
          <a:stretch/>
        </p:blipFill>
        <p:spPr bwMode="auto">
          <a:xfrm>
            <a:off x="163773" y="1921714"/>
            <a:ext cx="5745707" cy="4451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47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6209C3-ACFD-4E16-B564-435FDD98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9117"/>
            <a:ext cx="12192000" cy="5738884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Radzyhovskyi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Dyshkant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Sokulskyi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Pishchanskyi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Koshevoy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Androshchuk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Hrebinichenko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Murzinova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sensitivity of cell cultures to canine coronavirus clinical isolates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Науково-технічний бюлетень ДНДКІ ветеринарних препаратів та кормових добавок України і Інституту біології тварин НААН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2024.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25. № 2.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Radzyhovskyi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M.L.,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Kuryata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Pishchanskyi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Dyshkant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O.V.,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Androshchuk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Sokulskyi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I.M.,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Ukhovskyi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cultivation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canine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parvovirus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Animal Biology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2024, Vol. 26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42–46.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doi.org/10.15407/animbiol26.01.000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Ничипорук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С.М., Радзиховський М.Л.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перитоніту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Збірник матеріалів Всеукраїнської науково-практичної конференції здобувачів вищої освіти «Дні студентської науки у ветеринарній медицині». Харків: ДБТУ 2024. С. 219 – 220.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Ничипорук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С.М., Радзиховський М.Л. Моніторинг вірусних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ентеритів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собак. Дні студентської науки у Львівському національному університеті ветеринарної медицини та біотехнологій імені С.З. Ґжицького» (до 240-річчя започаткування викладання ветеринарної медицини у Львові).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16–17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Андрощук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О.О., Радзиховський М.Л.,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Кулішенко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О.М.,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Патологоанатомічні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парвовірозу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Матеріали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всеукраїнської науково-практичної конференції здобувачів вищої освіти та молодих учених «Наука, освіта, суспільство очима молодих» 17 травня 2024 року. Рівне. С. 78.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Андрощук О.О.,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Гребініченко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А.Д.,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Радзиховський М.Л.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Ентеральне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харчування собак за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парвовірусного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ентериту. Збірник тез міжнародної наукової конференції «ЄДИНЕ ЗДОРОВ‘Я-2024». Національного університету біоресурсів і природокористування України, Київ, 19–20 вересня 2024 року. – Київ., 2024. С. 58–60.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A3CC23-6FB0-452D-BD8E-D2D5BFCE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2072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гуртка</a:t>
            </a:r>
            <a:b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проведені дослідження та подальша інтерпретація результатів гуртківців під керівництвом професора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Миколи Леонідовича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Радзиховського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були опубліковані у збірниках тез, наукових вісниках та фахових журналах, а саме: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51B57D-CD44-44A1-862E-8715BBB4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0" y="3507475"/>
            <a:ext cx="7601803" cy="1957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 </a:t>
            </a:r>
            <a:endParaRPr lang="uk-UA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620C72-528C-4089-8B6B-1F7CFA24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660"/>
            <a:ext cx="10515600" cy="1255594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гуртка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опублікованих наукових статтях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5620C72-528C-4089-8B6B-1F7CFA24ABEB}"/>
              </a:ext>
            </a:extLst>
          </p:cNvPr>
          <p:cNvSpPr txBox="1">
            <a:spLocks/>
          </p:cNvSpPr>
          <p:nvPr/>
        </p:nvSpPr>
        <p:spPr>
          <a:xfrm>
            <a:off x="191069" y="1828800"/>
            <a:ext cx="11205949" cy="466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Дишкант О.В.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Радзиховський М.Л.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Мельник В.В.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Р.М.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Науково-технічний бюлетень ДНДКІ ветеринарних препаратів та кормових добавок України і Інституту біології тварин НААН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2023.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24. № 2.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10.36359/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scivp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.2023-24-2.13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Радзиховський М.Л.,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Сокульський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І.М.,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Ушкалов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В.О., Дишкант О.В., Виговська Л.М., Мельник В.В.,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Сачук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Р.М.,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Кацараба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О.А, Андрощук О.А. Мікроскопічні зміни в тонкій кишці цуценят за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парвовірусного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ентериту.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Health Journal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Т.1. № 3 С. 29–35.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10.31073/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onehealthjournal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04F2AC-A08C-4B8D-8C3A-71A8C7C3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466" y="122830"/>
            <a:ext cx="6877334" cy="854239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гуртка</a:t>
            </a:r>
          </a:p>
        </p:txBody>
      </p:sp>
      <p:pic>
        <p:nvPicPr>
          <p:cNvPr id="2050" name="Picture 2" descr="C:\Users\User\Desktop\гурток_фото\Сертифікат Хрусталь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3" y="977067"/>
            <a:ext cx="3291568" cy="23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урток_фото\Сертифікат Гордійч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977067"/>
            <a:ext cx="3316090" cy="23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гурток_фото\Харків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89" y="2410084"/>
            <a:ext cx="4601939" cy="32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гурток_фото\Львів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" y="3567878"/>
            <a:ext cx="6799160" cy="30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2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DCC440-B08F-4585-9009-53AA8E7CF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10" y="11432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Варто зауважити, що </a:t>
            </a:r>
            <a:r>
              <a:rPr lang="uk-UA" sz="2400" b="1" dirty="0"/>
              <a:t>гурток «Ветеринарна вірусологія» </a:t>
            </a:r>
            <a:r>
              <a:rPr lang="uk-UA" sz="2400" dirty="0"/>
              <a:t>– це чудова можливість для студентів здійснювати наукові дослідження з подальшими публікаціями матеріалів, всебічно розвиватися, дискутувати з актуальних питань і проблем у галузі ветеринарної медицини, приємно та корисно проводити власне дозвілля.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1ADDCFA-6CA7-40F2-9176-25387FC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Висновок</a:t>
            </a:r>
          </a:p>
        </p:txBody>
      </p:sp>
    </p:spTree>
    <p:extLst>
      <p:ext uri="{BB962C8B-B14F-4D97-AF65-F5344CB8AC3E}">
        <p14:creationId xmlns:p14="http://schemas.microsoft.com/office/powerpoint/2010/main" val="848303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712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Звіт гуртка «Ветеринарна вірусологія» 2024</vt:lpstr>
      <vt:lpstr>Основні завдання гуртка:</vt:lpstr>
      <vt:lpstr>Результати діяльності гуртка</vt:lpstr>
      <vt:lpstr>Участь у конференції  у  ЛНУВМ та БТ ім. Гжицького</vt:lpstr>
      <vt:lpstr>Участь у конференції «Дні студентської науки у ветеринарній медицині»</vt:lpstr>
      <vt:lpstr>Результати діяльності гуртка Також проведені дослідження та подальша інтерпретація результатів гуртківців під керівництвом професора Миколи Леонідовича Радзиховського були опубліковані у збірниках тез, наукових вісниках та фахових журналах, а саме: </vt:lpstr>
      <vt:lpstr>Результати діяльності гуртка в опублікованих наукових статтях</vt:lpstr>
      <vt:lpstr>Результати діяльності гуртка</vt:lpstr>
      <vt:lpstr>Висновок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Sofia</dc:creator>
  <cp:lastModifiedBy>zhukovskyi.maksym@gmail.com</cp:lastModifiedBy>
  <cp:revision>23</cp:revision>
  <dcterms:created xsi:type="dcterms:W3CDTF">2022-11-02T18:41:30Z</dcterms:created>
  <dcterms:modified xsi:type="dcterms:W3CDTF">2024-11-11T13:41:27Z</dcterms:modified>
</cp:coreProperties>
</file>