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D3D4-1EE2-4EA5-9042-58AAB1B1B9FF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FD61-9D5B-4AE2-A3A6-4C51C76392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26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D3D4-1EE2-4EA5-9042-58AAB1B1B9FF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FD61-9D5B-4AE2-A3A6-4C51C76392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328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D3D4-1EE2-4EA5-9042-58AAB1B1B9FF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FD61-9D5B-4AE2-A3A6-4C51C76392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330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D3D4-1EE2-4EA5-9042-58AAB1B1B9FF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FD61-9D5B-4AE2-A3A6-4C51C76392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D3D4-1EE2-4EA5-9042-58AAB1B1B9FF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FD61-9D5B-4AE2-A3A6-4C51C76392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545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D3D4-1EE2-4EA5-9042-58AAB1B1B9FF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FD61-9D5B-4AE2-A3A6-4C51C76392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28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D3D4-1EE2-4EA5-9042-58AAB1B1B9FF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FD61-9D5B-4AE2-A3A6-4C51C76392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77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D3D4-1EE2-4EA5-9042-58AAB1B1B9FF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FD61-9D5B-4AE2-A3A6-4C51C76392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891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D3D4-1EE2-4EA5-9042-58AAB1B1B9FF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FD61-9D5B-4AE2-A3A6-4C51C76392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2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D3D4-1EE2-4EA5-9042-58AAB1B1B9FF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FD61-9D5B-4AE2-A3A6-4C51C76392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06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D3D4-1EE2-4EA5-9042-58AAB1B1B9FF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FD61-9D5B-4AE2-A3A6-4C51C76392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24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D3D4-1EE2-4EA5-9042-58AAB1B1B9FF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8FD61-9D5B-4AE2-A3A6-4C51C76392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67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Биотехнология - YouTube"/>
          <p:cNvPicPr>
            <a:picLocks noChangeAspect="1" noChangeArrowheads="1"/>
          </p:cNvPicPr>
          <p:nvPr/>
        </p:nvPicPr>
        <p:blipFill>
          <a:blip r:embed="rId2"/>
          <a:srcRect l="8546" t="-372" r="8866" b="1489"/>
          <a:stretch>
            <a:fillRect/>
          </a:stretch>
        </p:blipFill>
        <p:spPr bwMode="auto">
          <a:xfrm>
            <a:off x="0" y="0"/>
            <a:ext cx="12192000" cy="687669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20726" y="1658678"/>
            <a:ext cx="1017535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Науковий гурток </a:t>
            </a:r>
          </a:p>
          <a:p>
            <a:pPr algn="ctr"/>
            <a:r>
              <a:rPr lang="uk-UA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«Біотехнологія у ветеринарній медицині» 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3557" y="1459832"/>
            <a:ext cx="1106905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        Напрям роботи –</a:t>
            </a:r>
            <a:r>
              <a:rPr lang="uk-UA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отримання препаративних форм </a:t>
            </a:r>
            <a:r>
              <a:rPr lang="uk-UA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імунобіопрепаратів</a:t>
            </a:r>
            <a:r>
              <a:rPr lang="uk-UA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для ветеринарії, удосконалення методів виявлення токсичності продуктів тваринного походження за допомогою тест-мікроорганізмі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9910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Презентація на тему Біотехнології, завдання та методи генної та клітинної  інженерії, клонування — презентації з біології | GDZ4Y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457"/>
            <a:ext cx="12192000" cy="689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111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1360968"/>
          <a:ext cx="12057320" cy="4777515"/>
        </p:xfrm>
        <a:graphic>
          <a:graphicData uri="http://schemas.openxmlformats.org/drawingml/2006/table">
            <a:tbl>
              <a:tblPr/>
              <a:tblGrid>
                <a:gridCol w="824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6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3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1478">
                <a:tc>
                  <a:txBody>
                    <a:bodyPr/>
                    <a:lstStyle/>
                    <a:p>
                      <a:pPr marL="457200" indent="-443230" algn="ctr">
                        <a:spcAft>
                          <a:spcPts val="0"/>
                        </a:spcAft>
                      </a:pPr>
                      <a:r>
                        <a:rPr lang="uk-UA" sz="2400" b="1">
                          <a:latin typeface="Times New Roman"/>
                          <a:ea typeface="Calibri"/>
                          <a:cs typeface="Times New Roman"/>
                        </a:rPr>
                        <a:t>п/п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latin typeface="Times New Roman"/>
                          <a:ea typeface="Calibri"/>
                          <a:cs typeface="Times New Roman"/>
                        </a:rPr>
                        <a:t>ПІП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latin typeface="Times New Roman"/>
                          <a:ea typeface="Calibri"/>
                          <a:cs typeface="Times New Roman"/>
                        </a:rPr>
                        <a:t>Факультет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latin typeface="Times New Roman"/>
                          <a:ea typeface="Calibri"/>
                          <a:cs typeface="Times New Roman"/>
                        </a:rPr>
                        <a:t>Курс, група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0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Calibri"/>
                          <a:cs typeface="Times New Roman"/>
                        </a:rPr>
                        <a:t>Мала Анна Андріївна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Calibri"/>
                          <a:cs typeface="Times New Roman"/>
                        </a:rPr>
                        <a:t>ветеринарної медицини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Calibri"/>
                          <a:cs typeface="Times New Roman"/>
                        </a:rPr>
                        <a:t>2 курс 11 група ОС «Магістр»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15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2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Calibri"/>
                          <a:cs typeface="Times New Roman"/>
                        </a:rPr>
                        <a:t>Мудрик Діана Денисівна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Calibri"/>
                          <a:cs typeface="Times New Roman"/>
                        </a:rPr>
                        <a:t>ветеринарної медицини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Calibri"/>
                          <a:cs typeface="Times New Roman"/>
                        </a:rPr>
                        <a:t>2 курс 11 група ОС «Магістр»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95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2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Times New Roman"/>
                          <a:ea typeface="Calibri"/>
                          <a:cs typeface="Times New Roman"/>
                        </a:rPr>
                        <a:t>Нікітіна Дарія Ростиславівна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Calibri"/>
                          <a:cs typeface="Times New Roman"/>
                        </a:rPr>
                        <a:t>ветеринарної медицини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Calibri"/>
                          <a:cs typeface="Times New Roman"/>
                        </a:rPr>
                        <a:t>2 курс 11 група ОС «Магістр»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295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2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Calibri"/>
                          <a:cs typeface="Times New Roman"/>
                        </a:rPr>
                        <a:t>Скарженюк Богдан Ігорович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Calibri"/>
                          <a:cs typeface="Times New Roman"/>
                        </a:rPr>
                        <a:t>ветеринарної медицини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Calibri"/>
                          <a:cs typeface="Times New Roman"/>
                        </a:rPr>
                        <a:t>2 курс 11 група ОС «Магістр»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295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2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Calibri"/>
                          <a:cs typeface="Times New Roman"/>
                        </a:rPr>
                        <a:t>Телештан Ярослав Сергійович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Calibri"/>
                          <a:cs typeface="Times New Roman"/>
                        </a:rPr>
                        <a:t>ветеринарної медицини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Calibri"/>
                          <a:cs typeface="Times New Roman"/>
                        </a:rPr>
                        <a:t>2 курс 11 група ОС «Магістр»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295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24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Calibri"/>
                          <a:cs typeface="Times New Roman"/>
                        </a:rPr>
                        <a:t>Хімічук Ольга Юріївна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Calibri"/>
                          <a:cs typeface="Times New Roman"/>
                        </a:rPr>
                        <a:t>ветеринарної медицини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Times New Roman"/>
                          <a:ea typeface="Calibri"/>
                          <a:cs typeface="Times New Roman"/>
                        </a:rPr>
                        <a:t>2 курс 11 група ОС «Магістр»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25881" y="180459"/>
            <a:ext cx="28481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Актив гуртка </a:t>
            </a:r>
            <a:endParaRPr lang="ru-RU" sz="32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845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7516" y="188663"/>
            <a:ext cx="10515600" cy="7738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/>
              <a:t>План </a:t>
            </a:r>
            <a:r>
              <a:rPr lang="ru-RU" sz="2000" b="1" dirty="0" err="1"/>
              <a:t>роботи</a:t>
            </a:r>
            <a:r>
              <a:rPr lang="ru-RU" sz="2000" b="1" dirty="0"/>
              <a:t> </a:t>
            </a:r>
            <a:r>
              <a:rPr lang="ru-RU" sz="2000" b="1" dirty="0" err="1"/>
              <a:t>наукового</a:t>
            </a:r>
            <a:r>
              <a:rPr lang="ru-RU" sz="2000" b="1" dirty="0"/>
              <a:t> </a:t>
            </a:r>
            <a:r>
              <a:rPr lang="ru-RU" sz="2000" b="1" dirty="0" err="1"/>
              <a:t>гуртка</a:t>
            </a:r>
            <a:r>
              <a:rPr lang="ru-RU" sz="2000" b="1" dirty="0"/>
              <a:t> </a:t>
            </a:r>
            <a:br>
              <a:rPr lang="ru-RU" sz="2000" dirty="0"/>
            </a:br>
            <a:r>
              <a:rPr lang="ru-RU" sz="2000" b="1" dirty="0"/>
              <a:t>«</a:t>
            </a:r>
            <a:r>
              <a:rPr lang="ru-RU" sz="2000" b="1" dirty="0" err="1"/>
              <a:t>Біотехнологія</a:t>
            </a:r>
            <a:r>
              <a:rPr lang="ru-RU" sz="2000" b="1" dirty="0"/>
              <a:t> у </a:t>
            </a:r>
            <a:r>
              <a:rPr lang="ru-RU" sz="2000" b="1" dirty="0" err="1"/>
              <a:t>ветеринарній</a:t>
            </a:r>
            <a:r>
              <a:rPr lang="ru-RU" sz="2000" b="1" dirty="0"/>
              <a:t> </a:t>
            </a:r>
            <a:r>
              <a:rPr lang="ru-RU" sz="2000" b="1" dirty="0" err="1"/>
              <a:t>медицині</a:t>
            </a:r>
            <a:r>
              <a:rPr lang="ru-RU" sz="2000" b="1" dirty="0"/>
              <a:t>» на 20</a:t>
            </a:r>
            <a:r>
              <a:rPr lang="uk-UA" sz="2000" b="1" dirty="0"/>
              <a:t>22</a:t>
            </a:r>
            <a:r>
              <a:rPr lang="ru-RU" sz="2000" b="1" dirty="0"/>
              <a:t>-20</a:t>
            </a:r>
            <a:r>
              <a:rPr lang="uk-UA" sz="2000" b="1" dirty="0"/>
              <a:t>23</a:t>
            </a:r>
            <a:r>
              <a:rPr lang="ru-RU" sz="2000" b="1" dirty="0"/>
              <a:t> н.р.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637954" y="914400"/>
          <a:ext cx="11206716" cy="5603360"/>
        </p:xfrm>
        <a:graphic>
          <a:graphicData uri="http://schemas.openxmlformats.org/drawingml/2006/table">
            <a:tbl>
              <a:tblPr/>
              <a:tblGrid>
                <a:gridCol w="617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0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8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2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8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№п/п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Заходи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Дата проведення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Місцепроведення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Відповідальний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3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Умови роботи у біотехнологічній лабораторії.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, 18, 25 вересня 20</a:t>
                      </a: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Лабораторія кафедр</a:t>
                      </a: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и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Ігнатовська М.В.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55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Методи деструкції клітин, фракціонування їх вмісту. Основні методи фракціонування та очистки білків.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2, 9, 16, 23 жовтня 202</a:t>
                      </a: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Лабораторія кафедр</a:t>
                      </a: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Ігнатовська М.В.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4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Хроматографічні методи фракціонування біомолекул. Колонкова хроматографія.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6, 13, 20, 27 листопад 20</a:t>
                      </a: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Лабораторія кафедр</a:t>
                      </a: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Ігнатовська М.В.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Методи імунологічних робіт.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12, 19 лютий 20</a:t>
                      </a: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Лабораторія кафедр</a:t>
                      </a: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Ігнатовська М.В.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0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Біотехнологія культивування бактерій. Приготування поживних середовищ, селективних середовищ, одержання робочих культур.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5, 12, 19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березень 20</a:t>
                      </a: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Лабораторія кафедр</a:t>
                      </a: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Ігнатовська М.В.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04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Методи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зберігання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культур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грибів-продуцентів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Культивування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у ферментерах.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березень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Лабораторія кафедр</a:t>
                      </a: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Ігнатовська М.В.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53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Випробуванняімуноферментнихдіагностикумів. Види-тест наборів.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2, 9, 16 квітень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Лабораторія кафедр</a:t>
                      </a: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Ігнатовська М.В.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53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Отримання на кролях анти сироваток. Проведення РДП.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23, 30 травень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Лабораторія кафедр</a:t>
                      </a: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Ігнатовська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М.В.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57" marR="54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1459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356</Words>
  <Application>Microsoft Office PowerPoint</Application>
  <PresentationFormat>Широкоэкранный</PresentationFormat>
  <Paragraphs>83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 роботи наукового гуртка  «Біотехнологія у ветеринарній медицині» на 2022-2023 н.р.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WORKSTATION</dc:creator>
  <cp:lastModifiedBy>zhukovskyi.maksym@gmail.com</cp:lastModifiedBy>
  <cp:revision>7</cp:revision>
  <dcterms:created xsi:type="dcterms:W3CDTF">2021-05-13T05:58:10Z</dcterms:created>
  <dcterms:modified xsi:type="dcterms:W3CDTF">2024-11-12T11:06:48Z</dcterms:modified>
</cp:coreProperties>
</file>