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63" r:id="rId4"/>
    <p:sldId id="261" r:id="rId5"/>
    <p:sldId id="258" r:id="rId6"/>
    <p:sldId id="257" r:id="rId7"/>
    <p:sldId id="260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58" autoAdjust="0"/>
    <p:restoredTop sz="94660"/>
  </p:normalViewPr>
  <p:slideViewPr>
    <p:cSldViewPr snapToGrid="0">
      <p:cViewPr varScale="1">
        <p:scale>
          <a:sx n="76" d="100"/>
          <a:sy n="76" d="100"/>
        </p:scale>
        <p:origin x="132" y="7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1686F-CEF5-41DD-8893-3A501D579286}" type="datetimeFigureOut">
              <a:rPr lang="en-US" smtClean="0"/>
              <a:t>1/18/2023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85B02-9A1B-4351-B80A-2B726B68F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425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1686F-CEF5-41DD-8893-3A501D579286}" type="datetimeFigureOut">
              <a:rPr lang="en-US" smtClean="0"/>
              <a:t>1/18/2023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85B02-9A1B-4351-B80A-2B726B68F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2797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1686F-CEF5-41DD-8893-3A501D579286}" type="datetimeFigureOut">
              <a:rPr lang="en-US" smtClean="0"/>
              <a:t>1/18/2023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85B02-9A1B-4351-B80A-2B726B68F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5139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1686F-CEF5-41DD-8893-3A501D579286}" type="datetimeFigureOut">
              <a:rPr lang="en-US" smtClean="0"/>
              <a:t>1/18/2023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85B02-9A1B-4351-B80A-2B726B68F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3906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1686F-CEF5-41DD-8893-3A501D579286}" type="datetimeFigureOut">
              <a:rPr lang="en-US" smtClean="0"/>
              <a:t>1/18/2023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85B02-9A1B-4351-B80A-2B726B68F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2779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1686F-CEF5-41DD-8893-3A501D579286}" type="datetimeFigureOut">
              <a:rPr lang="en-US" smtClean="0"/>
              <a:t>1/18/2023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85B02-9A1B-4351-B80A-2B726B68F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7476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1686F-CEF5-41DD-8893-3A501D579286}" type="datetimeFigureOut">
              <a:rPr lang="en-US" smtClean="0"/>
              <a:t>1/18/2023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85B02-9A1B-4351-B80A-2B726B68F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9002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1686F-CEF5-41DD-8893-3A501D579286}" type="datetimeFigureOut">
              <a:rPr lang="en-US" smtClean="0"/>
              <a:t>1/18/2023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85B02-9A1B-4351-B80A-2B726B68F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3539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1686F-CEF5-41DD-8893-3A501D579286}" type="datetimeFigureOut">
              <a:rPr lang="en-US" smtClean="0"/>
              <a:t>1/18/2023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85B02-9A1B-4351-B80A-2B726B68F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4987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1686F-CEF5-41DD-8893-3A501D579286}" type="datetimeFigureOut">
              <a:rPr lang="en-US" smtClean="0"/>
              <a:t>1/18/2023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85B02-9A1B-4351-B80A-2B726B68F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14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1686F-CEF5-41DD-8893-3A501D579286}" type="datetimeFigureOut">
              <a:rPr lang="en-US" smtClean="0"/>
              <a:t>1/18/2023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85B02-9A1B-4351-B80A-2B726B68F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7354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A1686F-CEF5-41DD-8893-3A501D579286}" type="datetimeFigureOut">
              <a:rPr lang="en-US" smtClean="0"/>
              <a:t>1/18/2023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B85B02-9A1B-4351-B80A-2B726B68F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153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3805237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НАВЧАЛЬНА ЛАБОРАТОРІЯ ВЕТЕРИНАРНИХ ПРЕВЕНТИВНИХ ТЕХНОЛОГІЙ ЗАБЕЗПЕЧЕННЯ </a:t>
            </a:r>
            <a:r>
              <a:rPr lang="ru-RU" b="1" dirty="0" err="1" smtClean="0">
                <a:solidFill>
                  <a:srgbClr val="002060"/>
                </a:solidFill>
              </a:rPr>
              <a:t>ЗДОРОВʼЯ</a:t>
            </a:r>
            <a:r>
              <a:rPr lang="ru-RU" b="1" dirty="0" smtClean="0">
                <a:solidFill>
                  <a:srgbClr val="002060"/>
                </a:solidFill>
              </a:rPr>
              <a:t> ТВАРИН</a:t>
            </a:r>
            <a:endParaRPr lang="en-US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7247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0390" y="365125"/>
            <a:ext cx="4206479" cy="560863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00" y="161924"/>
            <a:ext cx="5253566" cy="39401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158" y="3303588"/>
            <a:ext cx="4739216" cy="3554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132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2300" y="911225"/>
            <a:ext cx="6096000" cy="4351338"/>
          </a:xfrm>
        </p:spPr>
        <p:txBody>
          <a:bodyPr>
            <a:normAutofit/>
          </a:bodyPr>
          <a:lstStyle/>
          <a:p>
            <a:pPr algn="just"/>
            <a:r>
              <a:rPr lang="ru-RU" dirty="0" err="1" smtClean="0">
                <a:solidFill>
                  <a:srgbClr val="002060"/>
                </a:solidFill>
              </a:rPr>
              <a:t>Лабораторія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 err="1" smtClean="0">
                <a:solidFill>
                  <a:srgbClr val="002060"/>
                </a:solidFill>
              </a:rPr>
              <a:t>забезпечує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 err="1" smtClean="0">
                <a:solidFill>
                  <a:srgbClr val="002060"/>
                </a:solidFill>
              </a:rPr>
              <a:t>проведення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 err="1" smtClean="0">
                <a:solidFill>
                  <a:srgbClr val="002060"/>
                </a:solidFill>
              </a:rPr>
              <a:t>лабораторних</a:t>
            </a:r>
            <a:r>
              <a:rPr lang="ru-RU" dirty="0" smtClean="0">
                <a:solidFill>
                  <a:srgbClr val="002060"/>
                </a:solidFill>
              </a:rPr>
              <a:t> та </a:t>
            </a:r>
            <a:r>
              <a:rPr lang="ru-RU" dirty="0" err="1" smtClean="0">
                <a:solidFill>
                  <a:srgbClr val="002060"/>
                </a:solidFill>
              </a:rPr>
              <a:t>практичних</a:t>
            </a:r>
            <a:r>
              <a:rPr lang="ru-RU" dirty="0" smtClean="0">
                <a:solidFill>
                  <a:srgbClr val="002060"/>
                </a:solidFill>
              </a:rPr>
              <a:t> занять </a:t>
            </a:r>
            <a:r>
              <a:rPr lang="ru-RU" dirty="0" err="1" smtClean="0">
                <a:solidFill>
                  <a:srgbClr val="002060"/>
                </a:solidFill>
              </a:rPr>
              <a:t>студентів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 err="1" smtClean="0">
                <a:solidFill>
                  <a:srgbClr val="002060"/>
                </a:solidFill>
              </a:rPr>
              <a:t>освітнього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 err="1" smtClean="0">
                <a:solidFill>
                  <a:srgbClr val="002060"/>
                </a:solidFill>
              </a:rPr>
              <a:t>ступеня</a:t>
            </a:r>
            <a:r>
              <a:rPr lang="ru-RU" dirty="0" smtClean="0">
                <a:solidFill>
                  <a:srgbClr val="002060"/>
                </a:solidFill>
              </a:rPr>
              <a:t> «</a:t>
            </a:r>
            <a:r>
              <a:rPr lang="ru-RU" dirty="0" err="1" smtClean="0">
                <a:solidFill>
                  <a:srgbClr val="002060"/>
                </a:solidFill>
              </a:rPr>
              <a:t>Магістр</a:t>
            </a:r>
            <a:r>
              <a:rPr lang="ru-RU" dirty="0" smtClean="0">
                <a:solidFill>
                  <a:srgbClr val="002060"/>
                </a:solidFill>
              </a:rPr>
              <a:t>» </a:t>
            </a:r>
            <a:r>
              <a:rPr lang="ru-RU" dirty="0" err="1" smtClean="0">
                <a:solidFill>
                  <a:srgbClr val="002060"/>
                </a:solidFill>
              </a:rPr>
              <a:t>із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 err="1" smtClean="0">
                <a:solidFill>
                  <a:srgbClr val="002060"/>
                </a:solidFill>
              </a:rPr>
              <a:t>навчальних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 err="1" smtClean="0">
                <a:solidFill>
                  <a:srgbClr val="002060"/>
                </a:solidFill>
              </a:rPr>
              <a:t>дисциплін</a:t>
            </a:r>
            <a:r>
              <a:rPr lang="ru-RU" dirty="0" smtClean="0">
                <a:solidFill>
                  <a:srgbClr val="002060"/>
                </a:solidFill>
              </a:rPr>
              <a:t>, </a:t>
            </a:r>
            <a:r>
              <a:rPr lang="ru-RU" dirty="0" err="1" smtClean="0">
                <a:solidFill>
                  <a:srgbClr val="002060"/>
                </a:solidFill>
              </a:rPr>
              <a:t>закріплених</a:t>
            </a:r>
            <a:r>
              <a:rPr lang="ru-RU" dirty="0" smtClean="0">
                <a:solidFill>
                  <a:srgbClr val="002060"/>
                </a:solidFill>
              </a:rPr>
              <a:t> за Кафедрою </a:t>
            </a:r>
            <a:r>
              <a:rPr lang="ru-RU" dirty="0" err="1" smtClean="0">
                <a:solidFill>
                  <a:srgbClr val="002060"/>
                </a:solidFill>
              </a:rPr>
              <a:t>терапії</a:t>
            </a:r>
            <a:r>
              <a:rPr lang="ru-RU" dirty="0" smtClean="0">
                <a:solidFill>
                  <a:srgbClr val="002060"/>
                </a:solidFill>
              </a:rPr>
              <a:t> і </a:t>
            </a:r>
            <a:r>
              <a:rPr lang="ru-RU" dirty="0" err="1" smtClean="0">
                <a:solidFill>
                  <a:srgbClr val="002060"/>
                </a:solidFill>
              </a:rPr>
              <a:t>клінічної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 err="1" smtClean="0">
                <a:solidFill>
                  <a:srgbClr val="002060"/>
                </a:solidFill>
              </a:rPr>
              <a:t>діагностики</a:t>
            </a:r>
            <a:r>
              <a:rPr lang="ru-RU" dirty="0" smtClean="0">
                <a:solidFill>
                  <a:srgbClr val="002060"/>
                </a:solidFill>
              </a:rPr>
              <a:t>, </a:t>
            </a:r>
            <a:r>
              <a:rPr lang="ru-RU" dirty="0" err="1" smtClean="0">
                <a:solidFill>
                  <a:srgbClr val="002060"/>
                </a:solidFill>
              </a:rPr>
              <a:t>відповідно</a:t>
            </a:r>
            <a:r>
              <a:rPr lang="ru-RU" dirty="0" smtClean="0">
                <a:solidFill>
                  <a:srgbClr val="002060"/>
                </a:solidFill>
              </a:rPr>
              <a:t> до </a:t>
            </a:r>
            <a:r>
              <a:rPr lang="ru-RU" dirty="0" err="1" smtClean="0">
                <a:solidFill>
                  <a:srgbClr val="002060"/>
                </a:solidFill>
              </a:rPr>
              <a:t>вимог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 err="1" smtClean="0">
                <a:solidFill>
                  <a:srgbClr val="002060"/>
                </a:solidFill>
              </a:rPr>
              <a:t>освітньо-професійних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 err="1" smtClean="0">
                <a:solidFill>
                  <a:srgbClr val="002060"/>
                </a:solidFill>
              </a:rPr>
              <a:t>програм</a:t>
            </a:r>
            <a:r>
              <a:rPr lang="ru-RU" dirty="0" smtClean="0">
                <a:solidFill>
                  <a:srgbClr val="002060"/>
                </a:solidFill>
              </a:rPr>
              <a:t>.</a:t>
            </a:r>
          </a:p>
          <a:p>
            <a:endParaRPr lang="en-US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8700" y="416471"/>
            <a:ext cx="4453309" cy="6206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680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" y="279400"/>
            <a:ext cx="6921500" cy="389334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4500" y="3057770"/>
            <a:ext cx="6508813" cy="3660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7407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800" y="2671762"/>
            <a:ext cx="7442200" cy="418623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462"/>
            <a:ext cx="7442200" cy="4186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1040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99" y="127000"/>
            <a:ext cx="6265333" cy="4699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0392" y="2832442"/>
            <a:ext cx="6822015" cy="3834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6609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1300" y="2993230"/>
            <a:ext cx="6870700" cy="386476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" y="161130"/>
            <a:ext cx="7277100" cy="4093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41055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39</Words>
  <Application>Microsoft Office PowerPoint</Application>
  <PresentationFormat>Широкоэкранный</PresentationFormat>
  <Paragraphs>2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Тема Office</vt:lpstr>
      <vt:lpstr>НАВЧАЛЬНА ЛАБОРАТОРІЯ ВЕТЕРИНАРНИХ ПРЕВЕНТИВНИХ ТЕХНОЛОГІЙ ЗАБЕЗПЕЧЕННЯ ЗДОРОВʼЯ ТВАРИН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dr.Golopura</dc:creator>
  <cp:lastModifiedBy>dr.Golopura</cp:lastModifiedBy>
  <cp:revision>4</cp:revision>
  <dcterms:created xsi:type="dcterms:W3CDTF">2023-01-18T12:44:00Z</dcterms:created>
  <dcterms:modified xsi:type="dcterms:W3CDTF">2023-01-18T13:40:20Z</dcterms:modified>
</cp:coreProperties>
</file>