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C4DC5-FA89-448B-8756-011C8F9069D4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02232-8511-4C7C-8C7C-78893C74DA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345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02232-8511-4C7C-8C7C-78893C74DA77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58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F73B5-EF0F-4C5F-9CF5-F9424F983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7394ED5-1542-4D44-87D7-FB65E1ACC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FE0988-4259-4B40-92D9-E99787DC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515-7D88-48D2-82A8-5E2EB5AD51D2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0E5920-0902-4E5F-85F8-646B29AB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69082A-9204-4E35-965F-276741F1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781B-939B-4017-9094-F1C3B5057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48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E0DA0-1A29-47BC-BC6A-83F19C91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3F29E3-86A9-46D7-ACB0-B51519FB2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14D7D5-3CEB-41D7-9B85-BD87A53C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515-7D88-48D2-82A8-5E2EB5AD51D2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2A8F95-6A7A-43AD-9E4B-2520A278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F80C1B-1E48-4DB9-BAEB-58754BB1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781B-939B-4017-9094-F1C3B5057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583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5F2C4EE-FB22-46C7-8958-CF4FC409F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5FF584-97D1-4577-B505-9F87B4B6F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D70D7-F63A-46D5-9C06-91AD69FA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515-7D88-48D2-82A8-5E2EB5AD51D2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F6211D-8EB1-4F43-A090-4B5A13A2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CF29D4-0DFC-4972-9255-F94DC4E0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781B-939B-4017-9094-F1C3B5057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723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DBBDC-717F-4F3B-8395-05B36FC5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B8C852-E002-489F-879A-7A22F5762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3A106C-05F4-4984-A4E4-2D25BEFE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515-7D88-48D2-82A8-5E2EB5AD51D2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47FC3B-B7DB-4F78-8FAF-BC5978B7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AA8371-57E5-45F0-8A6B-D32A1286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781B-939B-4017-9094-F1C3B5057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739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D1A04-4C32-4D04-9560-CC3A7753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9DD6315-A26C-43CA-A26C-8B0A5869F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780A45-839C-4184-A8F0-A851953B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515-7D88-48D2-82A8-5E2EB5AD51D2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6DA9F1-3B20-4725-9EC7-37F795A6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939314-3C6D-4D30-9D5D-65E4972D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781B-939B-4017-9094-F1C3B5057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07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4358-4CB6-4FFE-9E81-E4421BA28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A5FB5D-9705-4C32-ACE6-9DBBD3BE1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F79DF07-4CE0-4C95-BC5D-B292B4099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4ED3416-9B31-4A12-BBB1-1FE3991C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515-7D88-48D2-82A8-5E2EB5AD51D2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68D7F0-5E10-42AA-88E7-806E5CD5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DE375A3-0862-4531-89E5-B4D44A53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781B-939B-4017-9094-F1C3B5057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13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E1133-6B40-4650-9285-86F14A84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C679126-F3F9-410B-A0B9-6058206D4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9342623-5DF7-4A3D-9A16-B179A4567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DAC270F-8809-4EB5-9EF6-93EA997B9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BE95180-2A02-4960-8B3F-F070F3616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8BD74AD-6861-4257-8778-7776DEE5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515-7D88-48D2-82A8-5E2EB5AD51D2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EA98CD4-E022-4AE9-9E6D-215B8752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12143A0-899B-4958-B492-F4D76915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781B-939B-4017-9094-F1C3B5057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26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A371A-5C51-47DB-9B01-4B30B735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8F68CA2-8D62-4652-AD49-94334BE8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515-7D88-48D2-82A8-5E2EB5AD51D2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754F4B-081D-4B83-B1F4-30A66D33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42F03A0-E563-409C-ACF5-E56FAD36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781B-939B-4017-9094-F1C3B5057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974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AD35FE-69FA-4A7B-A050-B06E5CB3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515-7D88-48D2-82A8-5E2EB5AD51D2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7018A50-CD33-457B-B019-258D0240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398191-111E-4D5E-8554-3E548A2D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781B-939B-4017-9094-F1C3B5057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490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786BD-1100-4C06-81BC-46348001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30BE3B-243D-4620-838D-86810670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0905B5-F264-490F-A697-51E6B32E0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35D9329-70A9-4665-A333-68FAB514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515-7D88-48D2-82A8-5E2EB5AD51D2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E8D130-9B5E-47D1-A3EF-A9BA789F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044F95-1AB3-4D7E-8CEF-E59823E4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781B-939B-4017-9094-F1C3B5057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2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D3C70-323C-4795-9B7D-C5D19C96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CB6F8CC-B825-4130-91A5-94D703432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B40BC6B-DD0E-4E20-AA23-27058CE30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139D57-44ED-4B4D-B985-572B97C0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515-7D88-48D2-82A8-5E2EB5AD51D2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1095B6-CAE9-4AB1-A70A-1ABEB35B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8CADED-680D-45C0-97BA-ACA2684B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781B-939B-4017-9094-F1C3B5057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901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5764E8-767A-42C9-A366-416D8D2D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6F56F7-3ED3-41F5-BB77-CAA4506D4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B7642C-3766-4DFB-A790-1EEC49806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9B515-7D88-48D2-82A8-5E2EB5AD51D2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D6E39F-0265-4DAF-8DAA-7BD38E2D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7E5F02-4FA8-4280-BA7E-B07E44685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781B-939B-4017-9094-F1C3B5057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011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19C94-2B22-4A90-87AB-4E69CDC1C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b="1" dirty="0"/>
              <a:t>Результати діяльності студентського наукового гуртка «Бізнес-аналітика» за 2023-2024н.р.</a:t>
            </a:r>
            <a:endParaRPr lang="uk-UA" sz="36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2FC696-0242-494B-8DD8-BB8B9AB01A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i="1" dirty="0"/>
              <a:t>Науковий керівник гуртка</a:t>
            </a:r>
          </a:p>
          <a:p>
            <a:pPr algn="r"/>
            <a:r>
              <a:rPr lang="uk-UA" i="1" dirty="0"/>
              <a:t>Проф. Інна </a:t>
            </a:r>
            <a:r>
              <a:rPr lang="uk-UA" i="1" dirty="0" err="1"/>
              <a:t>Лазаришина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860191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C5143-B1A3-4120-A61D-1BBB73FE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0ED8F6-3E33-43FB-ADB1-C4A793DA7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 результатами роботи було обрано кращі доповіді, зокрема:</a:t>
            </a:r>
          </a:p>
          <a:p>
            <a:r>
              <a:rPr lang="uk-UA" dirty="0"/>
              <a:t>1 місце: Марина Лазаренко; 2 місце: Тетяна </a:t>
            </a:r>
            <a:r>
              <a:rPr lang="uk-UA" dirty="0" err="1"/>
              <a:t>Патейчук</a:t>
            </a:r>
            <a:r>
              <a:rPr lang="uk-UA" dirty="0"/>
              <a:t> та Ірина </a:t>
            </a:r>
            <a:r>
              <a:rPr lang="uk-UA" dirty="0" err="1"/>
              <a:t>Кондаревич</a:t>
            </a:r>
            <a:r>
              <a:rPr lang="uk-UA" dirty="0"/>
              <a:t>; 3 місце: Тетяна </a:t>
            </a:r>
            <a:r>
              <a:rPr lang="uk-UA" dirty="0" err="1"/>
              <a:t>Смецька</a:t>
            </a:r>
            <a:r>
              <a:rPr lang="uk-UA" dirty="0"/>
              <a:t>, Катерина </a:t>
            </a:r>
            <a:r>
              <a:rPr lang="uk-UA" dirty="0" err="1"/>
              <a:t>Мошкун</a:t>
            </a:r>
            <a:r>
              <a:rPr lang="uk-UA" dirty="0"/>
              <a:t>, Анна </a:t>
            </a:r>
            <a:r>
              <a:rPr lang="uk-UA" dirty="0" err="1"/>
              <a:t>Єфімчук</a:t>
            </a:r>
            <a:r>
              <a:rPr lang="uk-UA" dirty="0"/>
              <a:t>. </a:t>
            </a:r>
          </a:p>
          <a:p>
            <a:r>
              <a:rPr lang="uk-UA" dirty="0"/>
              <a:t>Учасники конференції – магістри та науково-педагогічні працівники переконались, що проведення такої конференції надає можливість студентам здійснити обмін досвідом з виконання науково-дослідних робіт, підвищити свій науковий рівень фахового спрямування, вести публічні дискусії.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14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8D056-27B9-4597-AD61-3906D35B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0E789D-7A2F-4721-BBC9-483D86DE1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Наступним важливим напрямком наукової роботи студентів є підготовка наукових робіт для участі у Всеукраїнському конкурсі студентських наукових робіт.</a:t>
            </a:r>
          </a:p>
          <a:p>
            <a:r>
              <a:rPr lang="uk-UA" dirty="0"/>
              <a:t>12 квітня 2024 року кафедрою статистики та економічного аналізу проведено І тур Всеукраїнського конкурсу студентських наукових робіт з напряму «Економічна аналітика та статистика» в очному форматі.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612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A7A60-F8F9-42CF-8515-B0C92901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A3103A-D84C-41E0-9414-DDCA18B40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Переможцями І туру Всеукраїнського конкурсу студентських наукових робіт з напряму «Економічна аналітика та статистика» стала: Кравець Дарина, студентка економічного факультету, 3 курсу, 4 групи (спеціальність 071 «Облік і оподаткування», ОПП «Аналітичне та обліково-правове забезпечення бізнесу»).Тема наукової роботи «Зелена енергетика України: аналіз стану та перспективи»(Науковий керівник: </a:t>
            </a:r>
            <a:r>
              <a:rPr lang="uk-UA" dirty="0" err="1"/>
              <a:t>канд.екон.наук</a:t>
            </a:r>
            <a:r>
              <a:rPr lang="uk-UA" dirty="0"/>
              <a:t>, доцент Андрій Музиченко).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310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9A5B4-E8CD-4AA2-855C-38CC279D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0C1A72-F95C-43F1-A916-5FB8FD9F1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911BFC-27C2-490B-B93C-F1D9BFBF75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838200"/>
            <a:ext cx="7705725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605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9B7EC-8F51-4AA7-86E9-DBC82F1E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E573B4-87AF-4561-AB21-E1BC54F80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5B4CDD-238E-4D5C-9206-11969467A5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457200"/>
            <a:ext cx="6915150" cy="5249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1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DBC87-D4E6-4588-8F5D-A5810B97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F20F8F-6686-46D5-AED3-53D85D9DA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19 березня 2024 р. відбулася гостьова онлайн-лекція Володимира </a:t>
            </a:r>
            <a:r>
              <a:rPr lang="uk-UA" dirty="0" err="1"/>
              <a:t>Мірненка</a:t>
            </a:r>
            <a:r>
              <a:rPr lang="uk-UA" dirty="0"/>
              <a:t>, бренд-менеджера «PÖTTINGER UKRAINE», для студентів 2-го та 3-го курсів ОС Бакалавр спеціальності «Облік і оподаткування» освітньо-професійної програми «Аналітичне і обліково-правове забезпечення бізнесу», членів гуртка «</a:t>
            </a:r>
            <a:r>
              <a:rPr lang="uk-UA" dirty="0" err="1"/>
              <a:t>Бізне</a:t>
            </a:r>
            <a:r>
              <a:rPr lang="uk-UA" dirty="0"/>
              <a:t>-аналітика» та викладачів кафедри статистики та економічного аналізу.</a:t>
            </a:r>
          </a:p>
          <a:p>
            <a:r>
              <a:rPr lang="uk-UA" dirty="0"/>
              <a:t>Тема лекції: «Формування врожаю сої як елемент технологічних знань аналізу її виробництва».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442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D3680-5704-44B7-8D66-D36ED432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E2192C-B62C-480E-ADB1-C65E5F8F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437" y="3563937"/>
            <a:ext cx="10515600" cy="435133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457F666-5993-4C67-9D12-88154E4D0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992312"/>
            <a:ext cx="683895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11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516AA-FA0D-4FA8-886D-B563AD3F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E72F22F-09AC-4D99-909A-DA50D3986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3 квітня 2024 року відбулася зустріч студентів ОПП «Аналітичне і обліково-правове забезпечення бізнесу», а також членів студентського наукового гуртка «Бізнес-аналітика» у он-лайн форматі з менеджером з розвитку бізнес відносин АССА Північної та Східної Європи Вікторією </a:t>
            </a:r>
            <a:r>
              <a:rPr lang="uk-UA" dirty="0" err="1"/>
              <a:t>Волотовською</a:t>
            </a:r>
            <a:r>
              <a:rPr lang="uk-UA" dirty="0"/>
              <a:t> о 10 годині 3 квітня 2024 року.</a:t>
            </a:r>
          </a:p>
          <a:p>
            <a:r>
              <a:rPr lang="uk-UA" dirty="0"/>
              <a:t> Тема: Роль ACCA в кар’єрному зростанні бухгалтерів і фінансистів.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0549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FBBD2-87AF-4DAB-A054-C6DB467F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1FB67B-0B48-487E-B53C-62A31A2A9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Враховуючи зацікавленість у неформальній освіті студентів ОПП «Аналітичне і обліково-правове забезпечення бізнесу», керівником студентського наукового гуртка професором Інною </a:t>
            </a:r>
            <a:r>
              <a:rPr lang="uk-UA" dirty="0" err="1"/>
              <a:t>Лазаришиною</a:t>
            </a:r>
            <a:r>
              <a:rPr lang="uk-UA" dirty="0"/>
              <a:t> 12 квітня 2024 року було організовано зустріч в офісі АССА з менеджером з розвитку бізнес відносин АССА Північної та Східної Європи Вікторією </a:t>
            </a:r>
            <a:r>
              <a:rPr lang="uk-UA" dirty="0" err="1"/>
              <a:t>Волотовською</a:t>
            </a:r>
            <a:r>
              <a:rPr lang="uk-UA" dirty="0"/>
              <a:t> в.о. зав. кафедри статистики та економічного аналізу Андрія Музиченка, члена гуртка, студентки 3 курсу Вікторії </a:t>
            </a:r>
            <a:r>
              <a:rPr lang="uk-UA" dirty="0" err="1"/>
              <a:t>Штакал</a:t>
            </a:r>
            <a:r>
              <a:rPr lang="uk-UA" dirty="0"/>
              <a:t>. Відбулося детальне обговорення можливостей АССА для кар’єрного зростання і набуття професійних </a:t>
            </a:r>
            <a:r>
              <a:rPr lang="uk-UA" dirty="0" err="1"/>
              <a:t>компететностей</a:t>
            </a:r>
            <a:r>
              <a:rPr lang="uk-UA" dirty="0"/>
              <a:t> студентами спеціальності «Облік і оподаткування».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5579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F10A8-AC40-4026-97B0-093206FC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B5D76A-789D-4AF5-AA7D-58D1E3196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549C91-191F-45BF-A481-C089676917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59392" y="1400492"/>
            <a:ext cx="6120765" cy="45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5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BD120-4FCB-411E-BDAE-9A31DA7F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8A05F3-A0C5-4B4B-AD24-ED1DBE0D9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Відповідно до Плану роботи гуртка на 2023-2024 навчальний рік, члени гуртка приймали активну участь у цілому ряді важливих заходів:</a:t>
            </a:r>
          </a:p>
          <a:p>
            <a:pPr lvl="0"/>
            <a:r>
              <a:rPr lang="uk-UA" dirty="0"/>
              <a:t>Міжнародних і всеукраїнських наукових конференціях, </a:t>
            </a:r>
          </a:p>
          <a:p>
            <a:pPr lvl="0"/>
            <a:r>
              <a:rPr lang="uk-UA" dirty="0"/>
              <a:t>Презентаціях результатів досліджень,</a:t>
            </a:r>
          </a:p>
          <a:p>
            <a:pPr lvl="0"/>
            <a:r>
              <a:rPr lang="uk-UA" dirty="0"/>
              <a:t>Гостьових лекціях,</a:t>
            </a:r>
          </a:p>
          <a:p>
            <a:pPr lvl="0"/>
            <a:r>
              <a:rPr lang="uk-UA" dirty="0"/>
              <a:t>Зустрічах з представниками міжнародних професійних організацій (АССА), </a:t>
            </a:r>
            <a:r>
              <a:rPr lang="uk-UA" dirty="0" err="1"/>
              <a:t>стейкхолдерами</a:t>
            </a:r>
            <a:r>
              <a:rPr lang="uk-UA" dirty="0"/>
              <a:t>, роботодавцями.</a:t>
            </a:r>
          </a:p>
          <a:p>
            <a:r>
              <a:rPr lang="uk-UA" dirty="0"/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4965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83E63-BC51-41EE-B792-BA96FD58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6658E8B-45B9-4C9A-B68A-0E1DEB028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5F8A87-7D7B-4FEA-8735-A228A743ED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35617" y="1133792"/>
            <a:ext cx="6120765" cy="45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2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E5D69-8FE5-4154-A96A-94CB61CC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F8D0CA-EC84-40E4-84EB-5A435BA63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/>
              <a:t>                                                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15607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E3265-8E04-49B4-BE5C-94DFBF69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A9AA18-8476-4803-8994-853840AD2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Важливим науковим заходом, у якому прийняли участь члени студентського гуртка «Бізнес-аналітика» у 2023 році, була Міжнародна науково-практична конференція «Фінансово-кредитне та обліково-аналітичне забезпечення післявоєнного відновлення економіки України» З нагоди святкування 50-річчя кафедри статистики та економічного аналізу, 30-річчя кафедри фінансів та 25-річчя кафедри банківської справи та страхування 5-6 жовтня 2023 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038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F6C1F-B66D-4955-9F05-D3A86FD8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E66048-9C5B-46D4-AF12-99F78169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/>
              <a:t>На кафедрі статистики та економічного аналізу були представлені доповіді за тематикою другої секції «Стратегія розвитку аграрних формувань в умовах воєнного стану та повоєнного відновлення: аналітико- прогнозний аспект».</a:t>
            </a:r>
          </a:p>
          <a:p>
            <a:pPr marL="0" indent="0" algn="just">
              <a:buNone/>
            </a:pPr>
            <a:r>
              <a:rPr lang="uk-UA" dirty="0"/>
              <a:t>У роботі конференції прийняли участь члени студентського наукового гуртка «Бізнес-аналітик».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433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D7E0A-87E8-4C4F-BF16-5F730D1F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FA1140-6D85-42FF-9501-B5C137722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650" y="3509963"/>
            <a:ext cx="10515600" cy="435133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38B096-CDF5-4D44-99C5-A8C90CC98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1690688"/>
            <a:ext cx="611822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58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55EE6-1DC4-4645-A178-7A9B2E0B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D62E49-A178-4E77-894C-55E39DB81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Важливим напрямком діяльності студентського наукового гуртка «Бізнес-аналітика» є зустрічі з представниками бізнесу. </a:t>
            </a:r>
          </a:p>
          <a:p>
            <a:r>
              <a:rPr lang="uk-UA" dirty="0"/>
              <a:t>У рамках укладеного Меморандуму про співпрацю між НУБіП України та ТзОВ «Дебет Плюс» 20 вересня 2023 року відбулася робоча зустріч представників зацікавлених осіб. Від ТзОВ «Дебет Плюс» до економічного факультету завітали: директор з маркетингу Сергій Мозговий, модератор компанії </a:t>
            </a:r>
            <a:r>
              <a:rPr lang="uk-UA" dirty="0" err="1"/>
              <a:t>д.е.н</a:t>
            </a:r>
            <a:r>
              <a:rPr lang="uk-UA" dirty="0"/>
              <a:t>., професор Володимир </a:t>
            </a:r>
            <a:r>
              <a:rPr lang="uk-UA" dirty="0" err="1"/>
              <a:t>Осмятченко</a:t>
            </a:r>
            <a:r>
              <a:rPr lang="uk-UA" dirty="0"/>
              <a:t>, головний економіст відділу кон’юнктурних опитувань та звітності НБУ Андрій </a:t>
            </a:r>
            <a:r>
              <a:rPr lang="uk-UA" dirty="0" err="1"/>
              <a:t>Грабарєв</a:t>
            </a:r>
            <a:r>
              <a:rPr lang="uk-UA" dirty="0"/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411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B940D-0C87-4905-A085-42DE6B45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E6CB41-D147-4945-87F3-2FF293CFF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925" y="3883025"/>
            <a:ext cx="10515600" cy="435133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80D2DC-4F8B-48F7-81E3-F105C2F50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2062163"/>
            <a:ext cx="6096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5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098B4-54A9-4A66-99DD-576538D1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AA54F7-7F8A-4805-860E-77178C63E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рамках проведення </a:t>
            </a:r>
            <a:r>
              <a:rPr lang="uk-UA" dirty="0" err="1"/>
              <a:t>cтудентської</a:t>
            </a:r>
            <a:r>
              <a:rPr lang="uk-UA" dirty="0"/>
              <a:t> науково-практичної конференції «Соціально-економічні аспекти розвитку України в умовах глобальних викликів» за напрямом «Обліково-аналітичний аспект в системі управління суб’єктами господарювання» 10 листопада 2023 року студенти - члени наукового гуртка «Бізнес-аналітика» Марина Лазаренко, Тетяна </a:t>
            </a:r>
            <a:r>
              <a:rPr lang="uk-UA" dirty="0" err="1"/>
              <a:t>Патейчук</a:t>
            </a:r>
            <a:r>
              <a:rPr lang="uk-UA" dirty="0"/>
              <a:t>, Ірина </a:t>
            </a:r>
            <a:r>
              <a:rPr lang="uk-UA" dirty="0" err="1"/>
              <a:t>Кондаревич</a:t>
            </a:r>
            <a:r>
              <a:rPr lang="uk-UA" dirty="0"/>
              <a:t>, Тетяна </a:t>
            </a:r>
            <a:r>
              <a:rPr lang="uk-UA" dirty="0" err="1"/>
              <a:t>Смецька</a:t>
            </a:r>
            <a:r>
              <a:rPr lang="uk-UA" dirty="0"/>
              <a:t>, Катерина </a:t>
            </a:r>
            <a:r>
              <a:rPr lang="uk-UA" dirty="0" err="1"/>
              <a:t>Мошкун</a:t>
            </a:r>
            <a:r>
              <a:rPr lang="uk-UA" dirty="0"/>
              <a:t>, Анна </a:t>
            </a:r>
            <a:r>
              <a:rPr lang="uk-UA" dirty="0" err="1"/>
              <a:t>Єфімчук</a:t>
            </a:r>
            <a:r>
              <a:rPr lang="uk-UA" dirty="0"/>
              <a:t> зробили </a:t>
            </a:r>
            <a:r>
              <a:rPr lang="uk-UA" dirty="0" err="1"/>
              <a:t>постерну</a:t>
            </a:r>
            <a:r>
              <a:rPr lang="uk-UA" dirty="0"/>
              <a:t> презентацію.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016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5C96F-2A77-40D4-A1D0-A79D3C0F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67B32A-41C6-43E7-8EC1-74418C31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Цей захід надав можливість студентам – членам гуртка здійснити обмін досвідом з виконання науково-дослідних робіт, підвищити свій науковий рівень фахового спрямування, вести публічні дискусії. Предметом дискусійного обговорення стали питання обліку, аналізу і внутрішнього контролю основних засобів, запасів, дебіторської та кредиторської заборгованості, доходів, витрат, фінансових результатів; оцінки об’єктів обліку в умовах законодавчих новацій; процесів виробництва продукції сільського господарства; обліково-аналітичне забезпечення управління розрахунків з оплати праці та управління соціально-відповідального бізнесу, та багато інших.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338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804</Words>
  <Application>Microsoft Office PowerPoint</Application>
  <PresentationFormat>Широкий екран</PresentationFormat>
  <Paragraphs>33</Paragraphs>
  <Slides>21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Результати діяльності студентського наукового гуртка «Бізнес-аналітика» за 2023-2024н.р.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діяльності студентського наукового гуртка «Бізнес-аналітика» за 2023-2024н.р.</dc:title>
  <dc:creator>Інна Дмитрівна</dc:creator>
  <cp:lastModifiedBy>Інна Дмитрівна</cp:lastModifiedBy>
  <cp:revision>9</cp:revision>
  <dcterms:created xsi:type="dcterms:W3CDTF">2024-04-16T18:18:54Z</dcterms:created>
  <dcterms:modified xsi:type="dcterms:W3CDTF">2024-04-16T18:52:25Z</dcterms:modified>
</cp:coreProperties>
</file>