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8" r:id="rId1"/>
  </p:sldMasterIdLst>
  <p:notesMasterIdLst>
    <p:notesMasterId r:id="rId19"/>
  </p:notes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63" r:id="rId10"/>
    <p:sldId id="264" r:id="rId11"/>
    <p:sldId id="279" r:id="rId12"/>
    <p:sldId id="290" r:id="rId13"/>
    <p:sldId id="288" r:id="rId14"/>
    <p:sldId id="278" r:id="rId15"/>
    <p:sldId id="289" r:id="rId16"/>
    <p:sldId id="280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EB4C31-2C34-4818-AB4C-CAE1EED61B0C}" v="45" dt="2023-04-21T20:24:21.626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203" y="-39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hii Shostak" userId="c0cebe574a53f8f1" providerId="LiveId" clId="{B9EB4C31-2C34-4818-AB4C-CAE1EED61B0C}"/>
    <pc:docChg chg="undo custSel addSld delSld modSld">
      <pc:chgData name="Serhii Shostak" userId="c0cebe574a53f8f1" providerId="LiveId" clId="{B9EB4C31-2C34-4818-AB4C-CAE1EED61B0C}" dt="2023-04-21T20:24:49.246" v="1101" actId="1076"/>
      <pc:docMkLst>
        <pc:docMk/>
      </pc:docMkLst>
      <pc:sldChg chg="modSp mod">
        <pc:chgData name="Serhii Shostak" userId="c0cebe574a53f8f1" providerId="LiveId" clId="{B9EB4C31-2C34-4818-AB4C-CAE1EED61B0C}" dt="2023-04-21T18:46:32.641" v="151" actId="20577"/>
        <pc:sldMkLst>
          <pc:docMk/>
          <pc:sldMk cId="0" sldId="257"/>
        </pc:sldMkLst>
        <pc:spChg chg="mod">
          <ac:chgData name="Serhii Shostak" userId="c0cebe574a53f8f1" providerId="LiveId" clId="{B9EB4C31-2C34-4818-AB4C-CAE1EED61B0C}" dt="2023-04-21T18:13:23.210" v="12" actId="27636"/>
          <ac:spMkLst>
            <pc:docMk/>
            <pc:sldMk cId="0" sldId="257"/>
            <ac:spMk id="2" creationId="{00000000-0000-0000-0000-000000000000}"/>
          </ac:spMkLst>
        </pc:spChg>
        <pc:spChg chg="mod">
          <ac:chgData name="Serhii Shostak" userId="c0cebe574a53f8f1" providerId="LiveId" clId="{B9EB4C31-2C34-4818-AB4C-CAE1EED61B0C}" dt="2023-04-21T18:46:32.641" v="151" actId="20577"/>
          <ac:spMkLst>
            <pc:docMk/>
            <pc:sldMk cId="0" sldId="257"/>
            <ac:spMk id="3" creationId="{00000000-0000-0000-0000-000000000000}"/>
          </ac:spMkLst>
        </pc:spChg>
      </pc:sldChg>
      <pc:sldChg chg="addSp modSp mod">
        <pc:chgData name="Serhii Shostak" userId="c0cebe574a53f8f1" providerId="LiveId" clId="{B9EB4C31-2C34-4818-AB4C-CAE1EED61B0C}" dt="2023-04-21T20:24:26.420" v="1097" actId="1076"/>
        <pc:sldMkLst>
          <pc:docMk/>
          <pc:sldMk cId="0" sldId="258"/>
        </pc:sldMkLst>
        <pc:spChg chg="mod">
          <ac:chgData name="Serhii Shostak" userId="c0cebe574a53f8f1" providerId="LiveId" clId="{B9EB4C31-2C34-4818-AB4C-CAE1EED61B0C}" dt="2023-04-21T20:24:26.420" v="1097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Serhii Shostak" userId="c0cebe574a53f8f1" providerId="LiveId" clId="{B9EB4C31-2C34-4818-AB4C-CAE1EED61B0C}" dt="2023-04-21T20:24:21.626" v="1096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Serhii Shostak" userId="c0cebe574a53f8f1" providerId="LiveId" clId="{B9EB4C31-2C34-4818-AB4C-CAE1EED61B0C}" dt="2023-04-21T18:13:23.270" v="13" actId="27636"/>
          <ac:spMkLst>
            <pc:docMk/>
            <pc:sldMk cId="0" sldId="258"/>
            <ac:spMk id="7" creationId="{00000000-0000-0000-0000-000000000000}"/>
          </ac:spMkLst>
        </pc:spChg>
        <pc:graphicFrameChg chg="mod modGraphic">
          <ac:chgData name="Serhii Shostak" userId="c0cebe574a53f8f1" providerId="LiveId" clId="{B9EB4C31-2C34-4818-AB4C-CAE1EED61B0C}" dt="2023-04-21T20:24:12.416" v="1094" actId="1076"/>
          <ac:graphicFrameMkLst>
            <pc:docMk/>
            <pc:sldMk cId="0" sldId="258"/>
            <ac:graphicFrameMk id="3" creationId="{00000000-0000-0000-0000-000000000000}"/>
          </ac:graphicFrameMkLst>
        </pc:graphicFrameChg>
        <pc:graphicFrameChg chg="add mod modGraphic">
          <ac:chgData name="Serhii Shostak" userId="c0cebe574a53f8f1" providerId="LiveId" clId="{B9EB4C31-2C34-4818-AB4C-CAE1EED61B0C}" dt="2023-04-21T18:34:39.447" v="91"/>
          <ac:graphicFrameMkLst>
            <pc:docMk/>
            <pc:sldMk cId="0" sldId="258"/>
            <ac:graphicFrameMk id="4" creationId="{5086829B-3F92-8870-2B24-95B912E6B154}"/>
          </ac:graphicFrameMkLst>
        </pc:graphicFrameChg>
      </pc:sldChg>
      <pc:sldChg chg="modSp mod">
        <pc:chgData name="Serhii Shostak" userId="c0cebe574a53f8f1" providerId="LiveId" clId="{B9EB4C31-2C34-4818-AB4C-CAE1EED61B0C}" dt="2023-04-21T19:02:17.910" v="186"/>
        <pc:sldMkLst>
          <pc:docMk/>
          <pc:sldMk cId="0" sldId="259"/>
        </pc:sldMkLst>
        <pc:spChg chg="mod">
          <ac:chgData name="Serhii Shostak" userId="c0cebe574a53f8f1" providerId="LiveId" clId="{B9EB4C31-2C34-4818-AB4C-CAE1EED61B0C}" dt="2023-04-21T18:49:32.958" v="163" actId="207"/>
          <ac:spMkLst>
            <pc:docMk/>
            <pc:sldMk cId="0" sldId="259"/>
            <ac:spMk id="2" creationId="{00000000-0000-0000-0000-000000000000}"/>
          </ac:spMkLst>
        </pc:spChg>
        <pc:spChg chg="mod">
          <ac:chgData name="Serhii Shostak" userId="c0cebe574a53f8f1" providerId="LiveId" clId="{B9EB4C31-2C34-4818-AB4C-CAE1EED61B0C}" dt="2023-04-21T19:02:17.910" v="186"/>
          <ac:spMkLst>
            <pc:docMk/>
            <pc:sldMk cId="0" sldId="259"/>
            <ac:spMk id="3" creationId="{00000000-0000-0000-0000-000000000000}"/>
          </ac:spMkLst>
        </pc:spChg>
      </pc:sldChg>
      <pc:sldChg chg="addSp delSp modSp mod">
        <pc:chgData name="Serhii Shostak" userId="c0cebe574a53f8f1" providerId="LiveId" clId="{B9EB4C31-2C34-4818-AB4C-CAE1EED61B0C}" dt="2023-04-21T20:23:20.850" v="1093" actId="14100"/>
        <pc:sldMkLst>
          <pc:docMk/>
          <pc:sldMk cId="0" sldId="260"/>
        </pc:sldMkLst>
        <pc:spChg chg="mod">
          <ac:chgData name="Serhii Shostak" userId="c0cebe574a53f8f1" providerId="LiveId" clId="{B9EB4C31-2C34-4818-AB4C-CAE1EED61B0C}" dt="2023-04-21T20:04:06.046" v="1055" actId="122"/>
          <ac:spMkLst>
            <pc:docMk/>
            <pc:sldMk cId="0" sldId="260"/>
            <ac:spMk id="2" creationId="{00000000-0000-0000-0000-000000000000}"/>
          </ac:spMkLst>
        </pc:spChg>
        <pc:spChg chg="add mod">
          <ac:chgData name="Serhii Shostak" userId="c0cebe574a53f8f1" providerId="LiveId" clId="{B9EB4C31-2C34-4818-AB4C-CAE1EED61B0C}" dt="2023-04-21T20:04:28.933" v="1058" actId="478"/>
          <ac:spMkLst>
            <pc:docMk/>
            <pc:sldMk cId="0" sldId="260"/>
            <ac:spMk id="7" creationId="{1F4843FA-4492-7EEE-25EC-8A0C1053456A}"/>
          </ac:spMkLst>
        </pc:spChg>
        <pc:spChg chg="add mod">
          <ac:chgData name="Serhii Shostak" userId="c0cebe574a53f8f1" providerId="LiveId" clId="{B9EB4C31-2C34-4818-AB4C-CAE1EED61B0C}" dt="2023-04-21T20:04:30.866" v="1059" actId="478"/>
          <ac:spMkLst>
            <pc:docMk/>
            <pc:sldMk cId="0" sldId="260"/>
            <ac:spMk id="9" creationId="{23991592-71CD-A2D2-D1E1-493B91057CBC}"/>
          </ac:spMkLst>
        </pc:spChg>
        <pc:picChg chg="del mod">
          <ac:chgData name="Serhii Shostak" userId="c0cebe574a53f8f1" providerId="LiveId" clId="{B9EB4C31-2C34-4818-AB4C-CAE1EED61B0C}" dt="2023-04-21T20:04:28.933" v="1058" actId="478"/>
          <ac:picMkLst>
            <pc:docMk/>
            <pc:sldMk cId="0" sldId="260"/>
            <ac:picMk id="3" creationId="{00000000-0000-0000-0000-000000000000}"/>
          </ac:picMkLst>
        </pc:picChg>
        <pc:picChg chg="del">
          <ac:chgData name="Serhii Shostak" userId="c0cebe574a53f8f1" providerId="LiveId" clId="{B9EB4C31-2C34-4818-AB4C-CAE1EED61B0C}" dt="2023-04-21T20:04:30.866" v="1059" actId="478"/>
          <ac:picMkLst>
            <pc:docMk/>
            <pc:sldMk cId="0" sldId="260"/>
            <ac:picMk id="4" creationId="{00000000-0000-0000-0000-000000000000}"/>
          </ac:picMkLst>
        </pc:picChg>
        <pc:picChg chg="del">
          <ac:chgData name="Serhii Shostak" userId="c0cebe574a53f8f1" providerId="LiveId" clId="{B9EB4C31-2C34-4818-AB4C-CAE1EED61B0C}" dt="2023-04-21T20:04:19.769" v="1056" actId="478"/>
          <ac:picMkLst>
            <pc:docMk/>
            <pc:sldMk cId="0" sldId="260"/>
            <ac:picMk id="5" creationId="{00000000-0000-0000-0000-000000000000}"/>
          </ac:picMkLst>
        </pc:picChg>
        <pc:picChg chg="add mod">
          <ac:chgData name="Serhii Shostak" userId="c0cebe574a53f8f1" providerId="LiveId" clId="{B9EB4C31-2C34-4818-AB4C-CAE1EED61B0C}" dt="2023-04-21T20:10:55.932" v="1073" actId="14100"/>
          <ac:picMkLst>
            <pc:docMk/>
            <pc:sldMk cId="0" sldId="260"/>
            <ac:picMk id="11" creationId="{136C6B4C-2C03-CF90-41CE-C9F8CEED8259}"/>
          </ac:picMkLst>
        </pc:picChg>
        <pc:picChg chg="add mod">
          <ac:chgData name="Serhii Shostak" userId="c0cebe574a53f8f1" providerId="LiveId" clId="{B9EB4C31-2C34-4818-AB4C-CAE1EED61B0C}" dt="2023-04-21T20:11:00.202" v="1074" actId="14100"/>
          <ac:picMkLst>
            <pc:docMk/>
            <pc:sldMk cId="0" sldId="260"/>
            <ac:picMk id="13" creationId="{7CD106B8-E6C0-D5A5-B453-D3087C62E058}"/>
          </ac:picMkLst>
        </pc:picChg>
        <pc:picChg chg="add mod">
          <ac:chgData name="Serhii Shostak" userId="c0cebe574a53f8f1" providerId="LiveId" clId="{B9EB4C31-2C34-4818-AB4C-CAE1EED61B0C}" dt="2023-04-21T20:20:35.528" v="1085" actId="1076"/>
          <ac:picMkLst>
            <pc:docMk/>
            <pc:sldMk cId="0" sldId="260"/>
            <ac:picMk id="15" creationId="{378F983D-3980-7A13-E8E6-1CB85E4259AC}"/>
          </ac:picMkLst>
        </pc:picChg>
        <pc:picChg chg="add mod">
          <ac:chgData name="Serhii Shostak" userId="c0cebe574a53f8f1" providerId="LiveId" clId="{B9EB4C31-2C34-4818-AB4C-CAE1EED61B0C}" dt="2023-04-21T20:23:20.850" v="1093" actId="14100"/>
          <ac:picMkLst>
            <pc:docMk/>
            <pc:sldMk cId="0" sldId="260"/>
            <ac:picMk id="17" creationId="{FAF766C3-164A-6F1E-70D2-B0044885199D}"/>
          </ac:picMkLst>
        </pc:picChg>
      </pc:sldChg>
      <pc:sldChg chg="modSp mod">
        <pc:chgData name="Serhii Shostak" userId="c0cebe574a53f8f1" providerId="LiveId" clId="{B9EB4C31-2C34-4818-AB4C-CAE1EED61B0C}" dt="2023-04-21T20:03:09.901" v="1054" actId="122"/>
        <pc:sldMkLst>
          <pc:docMk/>
          <pc:sldMk cId="0" sldId="261"/>
        </pc:sldMkLst>
        <pc:spChg chg="mod">
          <ac:chgData name="Serhii Shostak" userId="c0cebe574a53f8f1" providerId="LiveId" clId="{B9EB4C31-2C34-4818-AB4C-CAE1EED61B0C}" dt="2023-04-21T20:03:09.901" v="1054" actId="122"/>
          <ac:spMkLst>
            <pc:docMk/>
            <pc:sldMk cId="0" sldId="261"/>
            <ac:spMk id="2" creationId="{00000000-0000-0000-0000-000000000000}"/>
          </ac:spMkLst>
        </pc:spChg>
        <pc:spChg chg="mod">
          <ac:chgData name="Serhii Shostak" userId="c0cebe574a53f8f1" providerId="LiveId" clId="{B9EB4C31-2C34-4818-AB4C-CAE1EED61B0C}" dt="2023-04-21T18:14:46.834" v="22" actId="20577"/>
          <ac:spMkLst>
            <pc:docMk/>
            <pc:sldMk cId="0" sldId="261"/>
            <ac:spMk id="3" creationId="{00000000-0000-0000-0000-000000000000}"/>
          </ac:spMkLst>
        </pc:spChg>
      </pc:sldChg>
      <pc:sldChg chg="modSp mod">
        <pc:chgData name="Serhii Shostak" userId="c0cebe574a53f8f1" providerId="LiveId" clId="{B9EB4C31-2C34-4818-AB4C-CAE1EED61B0C}" dt="2023-04-21T19:07:56.870" v="257" actId="20577"/>
        <pc:sldMkLst>
          <pc:docMk/>
          <pc:sldMk cId="0" sldId="262"/>
        </pc:sldMkLst>
        <pc:spChg chg="mod">
          <ac:chgData name="Serhii Shostak" userId="c0cebe574a53f8f1" providerId="LiveId" clId="{B9EB4C31-2C34-4818-AB4C-CAE1EED61B0C}" dt="2023-04-21T19:07:56.870" v="257" actId="20577"/>
          <ac:spMkLst>
            <pc:docMk/>
            <pc:sldMk cId="0" sldId="262"/>
            <ac:spMk id="3" creationId="{00000000-0000-0000-0000-000000000000}"/>
          </ac:spMkLst>
        </pc:spChg>
      </pc:sldChg>
      <pc:sldChg chg="modSp mod">
        <pc:chgData name="Serhii Shostak" userId="c0cebe574a53f8f1" providerId="LiveId" clId="{B9EB4C31-2C34-4818-AB4C-CAE1EED61B0C}" dt="2023-04-21T19:26:26.373" v="752" actId="6549"/>
        <pc:sldMkLst>
          <pc:docMk/>
          <pc:sldMk cId="0" sldId="263"/>
        </pc:sldMkLst>
        <pc:spChg chg="mod">
          <ac:chgData name="Serhii Shostak" userId="c0cebe574a53f8f1" providerId="LiveId" clId="{B9EB4C31-2C34-4818-AB4C-CAE1EED61B0C}" dt="2023-04-21T19:26:26.373" v="752" actId="6549"/>
          <ac:spMkLst>
            <pc:docMk/>
            <pc:sldMk cId="0" sldId="263"/>
            <ac:spMk id="3" creationId="{00000000-0000-0000-0000-000000000000}"/>
          </ac:spMkLst>
        </pc:spChg>
      </pc:sldChg>
      <pc:sldChg chg="modSp mod">
        <pc:chgData name="Serhii Shostak" userId="c0cebe574a53f8f1" providerId="LiveId" clId="{B9EB4C31-2C34-4818-AB4C-CAE1EED61B0C}" dt="2023-04-21T19:18:45.422" v="502" actId="207"/>
        <pc:sldMkLst>
          <pc:docMk/>
          <pc:sldMk cId="0" sldId="264"/>
        </pc:sldMkLst>
        <pc:spChg chg="mod">
          <ac:chgData name="Serhii Shostak" userId="c0cebe574a53f8f1" providerId="LiveId" clId="{B9EB4C31-2C34-4818-AB4C-CAE1EED61B0C}" dt="2023-04-21T19:18:45.422" v="502" actId="207"/>
          <ac:spMkLst>
            <pc:docMk/>
            <pc:sldMk cId="0" sldId="264"/>
            <ac:spMk id="4" creationId="{00000000-0000-0000-0000-000000000000}"/>
          </ac:spMkLst>
        </pc:spChg>
      </pc:sldChg>
      <pc:sldChg chg="modSp mod">
        <pc:chgData name="Serhii Shostak" userId="c0cebe574a53f8f1" providerId="LiveId" clId="{B9EB4C31-2C34-4818-AB4C-CAE1EED61B0C}" dt="2023-04-21T20:24:49.246" v="1101" actId="1076"/>
        <pc:sldMkLst>
          <pc:docMk/>
          <pc:sldMk cId="0" sldId="277"/>
        </pc:sldMkLst>
        <pc:spChg chg="mod">
          <ac:chgData name="Serhii Shostak" userId="c0cebe574a53f8f1" providerId="LiveId" clId="{B9EB4C31-2C34-4818-AB4C-CAE1EED61B0C}" dt="2023-04-21T20:24:49.246" v="1101" actId="1076"/>
          <ac:spMkLst>
            <pc:docMk/>
            <pc:sldMk cId="0" sldId="277"/>
            <ac:spMk id="2" creationId="{00000000-0000-0000-0000-000000000000}"/>
          </ac:spMkLst>
        </pc:spChg>
        <pc:spChg chg="mod">
          <ac:chgData name="Serhii Shostak" userId="c0cebe574a53f8f1" providerId="LiveId" clId="{B9EB4C31-2C34-4818-AB4C-CAE1EED61B0C}" dt="2023-04-21T20:24:43.626" v="1100" actId="1076"/>
          <ac:spMkLst>
            <pc:docMk/>
            <pc:sldMk cId="0" sldId="277"/>
            <ac:spMk id="3" creationId="{00000000-0000-0000-0000-000000000000}"/>
          </ac:spMkLst>
        </pc:spChg>
      </pc:sldChg>
      <pc:sldChg chg="modSp mod">
        <pc:chgData name="Serhii Shostak" userId="c0cebe574a53f8f1" providerId="LiveId" clId="{B9EB4C31-2C34-4818-AB4C-CAE1EED61B0C}" dt="2023-04-21T19:58:09.499" v="1032" actId="1076"/>
        <pc:sldMkLst>
          <pc:docMk/>
          <pc:sldMk cId="0" sldId="278"/>
        </pc:sldMkLst>
        <pc:spChg chg="mod">
          <ac:chgData name="Serhii Shostak" userId="c0cebe574a53f8f1" providerId="LiveId" clId="{B9EB4C31-2C34-4818-AB4C-CAE1EED61B0C}" dt="2023-04-21T19:58:09.499" v="1032" actId="1076"/>
          <ac:spMkLst>
            <pc:docMk/>
            <pc:sldMk cId="0" sldId="278"/>
            <ac:spMk id="2" creationId="{00000000-0000-0000-0000-000000000000}"/>
          </ac:spMkLst>
        </pc:spChg>
        <pc:spChg chg="mod">
          <ac:chgData name="Serhii Shostak" userId="c0cebe574a53f8f1" providerId="LiveId" clId="{B9EB4C31-2C34-4818-AB4C-CAE1EED61B0C}" dt="2023-04-21T19:58:08.278" v="1031" actId="207"/>
          <ac:spMkLst>
            <pc:docMk/>
            <pc:sldMk cId="0" sldId="278"/>
            <ac:spMk id="3" creationId="{00000000-0000-0000-0000-000000000000}"/>
          </ac:spMkLst>
        </pc:spChg>
      </pc:sldChg>
      <pc:sldChg chg="modSp mod">
        <pc:chgData name="Serhii Shostak" userId="c0cebe574a53f8f1" providerId="LiveId" clId="{B9EB4C31-2C34-4818-AB4C-CAE1EED61B0C}" dt="2023-04-21T19:22:16.742" v="602" actId="255"/>
        <pc:sldMkLst>
          <pc:docMk/>
          <pc:sldMk cId="0" sldId="279"/>
        </pc:sldMkLst>
        <pc:spChg chg="mod">
          <ac:chgData name="Serhii Shostak" userId="c0cebe574a53f8f1" providerId="LiveId" clId="{B9EB4C31-2C34-4818-AB4C-CAE1EED61B0C}" dt="2023-04-21T19:22:16.742" v="602" actId="255"/>
          <ac:spMkLst>
            <pc:docMk/>
            <pc:sldMk cId="0" sldId="279"/>
            <ac:spMk id="3" creationId="{00000000-0000-0000-0000-000000000000}"/>
          </ac:spMkLst>
        </pc:spChg>
      </pc:sldChg>
      <pc:sldChg chg="addSp modSp mod">
        <pc:chgData name="Serhii Shostak" userId="c0cebe574a53f8f1" providerId="LiveId" clId="{B9EB4C31-2C34-4818-AB4C-CAE1EED61B0C}" dt="2023-04-21T19:46:45.070" v="959" actId="1076"/>
        <pc:sldMkLst>
          <pc:docMk/>
          <pc:sldMk cId="0" sldId="280"/>
        </pc:sldMkLst>
        <pc:spChg chg="mod">
          <ac:chgData name="Serhii Shostak" userId="c0cebe574a53f8f1" providerId="LiveId" clId="{B9EB4C31-2C34-4818-AB4C-CAE1EED61B0C}" dt="2023-04-21T18:13:23.082" v="11"/>
          <ac:spMkLst>
            <pc:docMk/>
            <pc:sldMk cId="0" sldId="280"/>
            <ac:spMk id="2" creationId="{00000000-0000-0000-0000-000000000000}"/>
          </ac:spMkLst>
        </pc:spChg>
        <pc:spChg chg="mod">
          <ac:chgData name="Serhii Shostak" userId="c0cebe574a53f8f1" providerId="LiveId" clId="{B9EB4C31-2C34-4818-AB4C-CAE1EED61B0C}" dt="2023-04-21T19:46:41.531" v="958" actId="6549"/>
          <ac:spMkLst>
            <pc:docMk/>
            <pc:sldMk cId="0" sldId="280"/>
            <ac:spMk id="3" creationId="{00000000-0000-0000-0000-000000000000}"/>
          </ac:spMkLst>
        </pc:spChg>
        <pc:picChg chg="add mod">
          <ac:chgData name="Serhii Shostak" userId="c0cebe574a53f8f1" providerId="LiveId" clId="{B9EB4C31-2C34-4818-AB4C-CAE1EED61B0C}" dt="2023-04-21T19:46:45.070" v="959" actId="1076"/>
          <ac:picMkLst>
            <pc:docMk/>
            <pc:sldMk cId="0" sldId="280"/>
            <ac:picMk id="5" creationId="{48EC57A9-2460-9D00-DC04-4200A4A98FD5}"/>
          </ac:picMkLst>
        </pc:picChg>
      </pc:sldChg>
      <pc:sldChg chg="modSp mod">
        <pc:chgData name="Serhii Shostak" userId="c0cebe574a53f8f1" providerId="LiveId" clId="{B9EB4C31-2C34-4818-AB4C-CAE1EED61B0C}" dt="2023-04-21T19:57:39.415" v="1029" actId="113"/>
        <pc:sldMkLst>
          <pc:docMk/>
          <pc:sldMk cId="0" sldId="288"/>
        </pc:sldMkLst>
        <pc:spChg chg="mod">
          <ac:chgData name="Serhii Shostak" userId="c0cebe574a53f8f1" providerId="LiveId" clId="{B9EB4C31-2C34-4818-AB4C-CAE1EED61B0C}" dt="2023-04-21T18:13:23.082" v="11"/>
          <ac:spMkLst>
            <pc:docMk/>
            <pc:sldMk cId="0" sldId="288"/>
            <ac:spMk id="2" creationId="{00000000-0000-0000-0000-000000000000}"/>
          </ac:spMkLst>
        </pc:spChg>
        <pc:spChg chg="mod">
          <ac:chgData name="Serhii Shostak" userId="c0cebe574a53f8f1" providerId="LiveId" clId="{B9EB4C31-2C34-4818-AB4C-CAE1EED61B0C}" dt="2023-04-21T19:57:39.415" v="1029" actId="113"/>
          <ac:spMkLst>
            <pc:docMk/>
            <pc:sldMk cId="0" sldId="288"/>
            <ac:spMk id="3" creationId="{00000000-0000-0000-0000-000000000000}"/>
          </ac:spMkLst>
        </pc:spChg>
      </pc:sldChg>
      <pc:sldChg chg="modSp del mod">
        <pc:chgData name="Serhii Shostak" userId="c0cebe574a53f8f1" providerId="LiveId" clId="{B9EB4C31-2C34-4818-AB4C-CAE1EED61B0C}" dt="2023-04-21T19:33:34.044" v="853" actId="2696"/>
        <pc:sldMkLst>
          <pc:docMk/>
          <pc:sldMk cId="0" sldId="289"/>
        </pc:sldMkLst>
        <pc:spChg chg="mod">
          <ac:chgData name="Serhii Shostak" userId="c0cebe574a53f8f1" providerId="LiveId" clId="{B9EB4C31-2C34-4818-AB4C-CAE1EED61B0C}" dt="2023-04-21T18:13:23.082" v="11"/>
          <ac:spMkLst>
            <pc:docMk/>
            <pc:sldMk cId="0" sldId="289"/>
            <ac:spMk id="2" creationId="{00000000-0000-0000-0000-000000000000}"/>
          </ac:spMkLst>
        </pc:spChg>
        <pc:picChg chg="mod">
          <ac:chgData name="Serhii Shostak" userId="c0cebe574a53f8f1" providerId="LiveId" clId="{B9EB4C31-2C34-4818-AB4C-CAE1EED61B0C}" dt="2023-04-21T18:13:23.082" v="11"/>
          <ac:picMkLst>
            <pc:docMk/>
            <pc:sldMk cId="0" sldId="289"/>
            <ac:picMk id="4" creationId="{00000000-0000-0000-0000-000000000000}"/>
          </ac:picMkLst>
        </pc:picChg>
      </pc:sldChg>
      <pc:sldChg chg="addSp delSp modSp new mod">
        <pc:chgData name="Serhii Shostak" userId="c0cebe574a53f8f1" providerId="LiveId" clId="{B9EB4C31-2C34-4818-AB4C-CAE1EED61B0C}" dt="2023-04-21T19:44:28.057" v="948" actId="1076"/>
        <pc:sldMkLst>
          <pc:docMk/>
          <pc:sldMk cId="4081994188" sldId="289"/>
        </pc:sldMkLst>
        <pc:spChg chg="mod">
          <ac:chgData name="Serhii Shostak" userId="c0cebe574a53f8f1" providerId="LiveId" clId="{B9EB4C31-2C34-4818-AB4C-CAE1EED61B0C}" dt="2023-04-21T19:42:44.019" v="936" actId="20577"/>
          <ac:spMkLst>
            <pc:docMk/>
            <pc:sldMk cId="4081994188" sldId="289"/>
            <ac:spMk id="2" creationId="{2C4366A1-F3D1-0AE5-983F-9DB0A795C1E4}"/>
          </ac:spMkLst>
        </pc:spChg>
        <pc:spChg chg="del">
          <ac:chgData name="Serhii Shostak" userId="c0cebe574a53f8f1" providerId="LiveId" clId="{B9EB4C31-2C34-4818-AB4C-CAE1EED61B0C}" dt="2023-04-21T19:39:33.822" v="887" actId="22"/>
          <ac:spMkLst>
            <pc:docMk/>
            <pc:sldMk cId="4081994188" sldId="289"/>
            <ac:spMk id="3" creationId="{E89E50A9-474D-18AD-B6AD-D50323407386}"/>
          </ac:spMkLst>
        </pc:spChg>
        <pc:picChg chg="add mod ord">
          <ac:chgData name="Serhii Shostak" userId="c0cebe574a53f8f1" providerId="LiveId" clId="{B9EB4C31-2C34-4818-AB4C-CAE1EED61B0C}" dt="2023-04-21T19:41:02.672" v="900" actId="14100"/>
          <ac:picMkLst>
            <pc:docMk/>
            <pc:sldMk cId="4081994188" sldId="289"/>
            <ac:picMk id="5" creationId="{0D07B7FC-B0AA-0571-90CA-C14BEE74797B}"/>
          </ac:picMkLst>
        </pc:picChg>
        <pc:picChg chg="add mod">
          <ac:chgData name="Serhii Shostak" userId="c0cebe574a53f8f1" providerId="LiveId" clId="{B9EB4C31-2C34-4818-AB4C-CAE1EED61B0C}" dt="2023-04-21T19:41:10.554" v="901" actId="14100"/>
          <ac:picMkLst>
            <pc:docMk/>
            <pc:sldMk cId="4081994188" sldId="289"/>
            <ac:picMk id="7" creationId="{95C168A8-6A6B-332D-B4DD-54331AF56147}"/>
          </ac:picMkLst>
        </pc:picChg>
        <pc:picChg chg="add mod">
          <ac:chgData name="Serhii Shostak" userId="c0cebe574a53f8f1" providerId="LiveId" clId="{B9EB4C31-2C34-4818-AB4C-CAE1EED61B0C}" dt="2023-04-21T19:44:28.057" v="948" actId="1076"/>
          <ac:picMkLst>
            <pc:docMk/>
            <pc:sldMk cId="4081994188" sldId="289"/>
            <ac:picMk id="9" creationId="{AF5874A4-26E8-8565-59CF-2C6BD82BBC04}"/>
          </ac:picMkLst>
        </pc:picChg>
      </pc:sldChg>
      <pc:sldChg chg="addSp modSp new mod">
        <pc:chgData name="Serhii Shostak" userId="c0cebe574a53f8f1" providerId="LiveId" clId="{B9EB4C31-2C34-4818-AB4C-CAE1EED61B0C}" dt="2023-04-21T19:56:30.604" v="1027" actId="1076"/>
        <pc:sldMkLst>
          <pc:docMk/>
          <pc:sldMk cId="426240804" sldId="290"/>
        </pc:sldMkLst>
        <pc:spChg chg="mod">
          <ac:chgData name="Serhii Shostak" userId="c0cebe574a53f8f1" providerId="LiveId" clId="{B9EB4C31-2C34-4818-AB4C-CAE1EED61B0C}" dt="2023-04-21T19:56:30.604" v="1027" actId="1076"/>
          <ac:spMkLst>
            <pc:docMk/>
            <pc:sldMk cId="426240804" sldId="290"/>
            <ac:spMk id="2" creationId="{3D436D68-C283-EE55-728D-70CA80BD8E05}"/>
          </ac:spMkLst>
        </pc:spChg>
        <pc:spChg chg="mod">
          <ac:chgData name="Serhii Shostak" userId="c0cebe574a53f8f1" providerId="LiveId" clId="{B9EB4C31-2C34-4818-AB4C-CAE1EED61B0C}" dt="2023-04-21T19:50:07.570" v="994" actId="14100"/>
          <ac:spMkLst>
            <pc:docMk/>
            <pc:sldMk cId="426240804" sldId="290"/>
            <ac:spMk id="3" creationId="{95C70E0B-374C-6D6A-19CA-D600985E0013}"/>
          </ac:spMkLst>
        </pc:spChg>
        <pc:picChg chg="add mod">
          <ac:chgData name="Serhii Shostak" userId="c0cebe574a53f8f1" providerId="LiveId" clId="{B9EB4C31-2C34-4818-AB4C-CAE1EED61B0C}" dt="2023-04-21T19:55:58.578" v="1022" actId="14100"/>
          <ac:picMkLst>
            <pc:docMk/>
            <pc:sldMk cId="426240804" sldId="290"/>
            <ac:picMk id="4" creationId="{CAE14BAE-BE3E-26DD-7934-392BAADD889B}"/>
          </ac:picMkLst>
        </pc:picChg>
        <pc:picChg chg="add mod">
          <ac:chgData name="Serhii Shostak" userId="c0cebe574a53f8f1" providerId="LiveId" clId="{B9EB4C31-2C34-4818-AB4C-CAE1EED61B0C}" dt="2023-04-21T19:56:02.424" v="1023" actId="14100"/>
          <ac:picMkLst>
            <pc:docMk/>
            <pc:sldMk cId="426240804" sldId="290"/>
            <ac:picMk id="5" creationId="{8003F428-CA63-BAEA-1857-AA9F4C7791AD}"/>
          </ac:picMkLst>
        </pc:picChg>
        <pc:picChg chg="add mod">
          <ac:chgData name="Serhii Shostak" userId="c0cebe574a53f8f1" providerId="LiveId" clId="{B9EB4C31-2C34-4818-AB4C-CAE1EED61B0C}" dt="2023-04-21T19:55:34.731" v="1019" actId="1076"/>
          <ac:picMkLst>
            <pc:docMk/>
            <pc:sldMk cId="426240804" sldId="290"/>
            <ac:picMk id="6" creationId="{123EFB44-B595-AFE8-3EB2-A5789B3099F8}"/>
          </ac:picMkLst>
        </pc:picChg>
        <pc:picChg chg="add mod">
          <ac:chgData name="Serhii Shostak" userId="c0cebe574a53f8f1" providerId="LiveId" clId="{B9EB4C31-2C34-4818-AB4C-CAE1EED61B0C}" dt="2023-04-21T19:56:05.542" v="1024" actId="14100"/>
          <ac:picMkLst>
            <pc:docMk/>
            <pc:sldMk cId="426240804" sldId="290"/>
            <ac:picMk id="7" creationId="{DBAB1017-AAA1-AB7D-4E40-D9F73FE475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26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4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272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4091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138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099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64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355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691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30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3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1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929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34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039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64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3769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5936" y="980728"/>
            <a:ext cx="4632527" cy="1540933"/>
          </a:xfrm>
        </p:spPr>
        <p:txBody>
          <a:bodyPr>
            <a:noAutofit/>
          </a:bodyPr>
          <a:lstStyle/>
          <a:p>
            <a:r>
              <a:rPr lang="uk-UA" sz="3600" dirty="0"/>
              <a:t>ПРЕЗЕНТАЦІЯ СТУДЕНТСЬКОГО НАУКОВОГО ГУРТКА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4238" y="2708920"/>
            <a:ext cx="5762563" cy="305827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uk-UA" sz="3600" b="1" dirty="0"/>
              <a:t>Науковий гурток</a:t>
            </a:r>
          </a:p>
          <a:p>
            <a:pPr>
              <a:lnSpc>
                <a:spcPct val="90000"/>
              </a:lnSpc>
              <a:defRPr/>
            </a:pPr>
            <a:r>
              <a:rPr lang="uk-UA" sz="6400" dirty="0"/>
              <a:t>«Вища математика»</a:t>
            </a:r>
          </a:p>
          <a:p>
            <a:pPr>
              <a:lnSpc>
                <a:spcPct val="90000"/>
              </a:lnSpc>
              <a:defRPr/>
            </a:pPr>
            <a:r>
              <a:rPr lang="uk-UA" sz="3600" dirty="0"/>
              <a:t>Науковий керівник: доцент Шостак С.В.</a:t>
            </a:r>
            <a:endParaRPr lang="ru-RU" sz="3600" dirty="0"/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1835696" y="2521661"/>
            <a:ext cx="6851105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971600" y="404664"/>
            <a:ext cx="7704667" cy="6453336"/>
          </a:xfrm>
        </p:spPr>
        <p:txBody>
          <a:bodyPr>
            <a:normAutofit fontScale="92500" lnSpcReduction="10000"/>
          </a:bodyPr>
          <a:lstStyle/>
          <a:p>
            <a:r>
              <a:rPr lang="ru-RU" sz="1500" dirty="0" err="1"/>
              <a:t>Геометрія</a:t>
            </a:r>
            <a:r>
              <a:rPr lang="ru-RU" sz="1500" dirty="0"/>
              <a:t> </a:t>
            </a:r>
            <a:r>
              <a:rPr lang="ru-RU" sz="1500" dirty="0" err="1"/>
              <a:t>Лобачевського</a:t>
            </a:r>
            <a:r>
              <a:rPr lang="ru-RU" sz="1500" dirty="0"/>
              <a:t>.</a:t>
            </a:r>
            <a:endParaRPr lang="uk-UA" sz="1500" dirty="0"/>
          </a:p>
          <a:p>
            <a:pPr marL="0" indent="0" algn="r">
              <a:buNone/>
            </a:pPr>
            <a:r>
              <a:rPr lang="ru-RU" sz="1500" i="1" dirty="0" err="1"/>
              <a:t>Доповідач</a:t>
            </a:r>
            <a:r>
              <a:rPr lang="ru-RU" sz="1500" i="1" dirty="0"/>
              <a:t> </a:t>
            </a:r>
            <a:r>
              <a:rPr lang="ru-RU" sz="1500" b="1" dirty="0"/>
              <a:t>–</a:t>
            </a:r>
            <a:r>
              <a:rPr lang="ru-RU" sz="1500" i="1" dirty="0"/>
              <a:t> студент 1 курсу </a:t>
            </a:r>
            <a:endParaRPr lang="uk-UA" sz="1500" dirty="0"/>
          </a:p>
          <a:p>
            <a:pPr marL="0" indent="0" algn="r">
              <a:buNone/>
            </a:pPr>
            <a:r>
              <a:rPr lang="ru-RU" sz="1500" i="1" dirty="0"/>
              <a:t>факультету ІТ Сапега С.О.</a:t>
            </a:r>
            <a:endParaRPr lang="uk-UA" sz="1500" dirty="0"/>
          </a:p>
          <a:p>
            <a:pPr marL="0" indent="0" algn="r">
              <a:buNone/>
            </a:pPr>
            <a:r>
              <a:rPr lang="ru-RU" sz="1500" i="1" dirty="0"/>
              <a:t>                                                  </a:t>
            </a:r>
            <a:r>
              <a:rPr lang="ru-RU" sz="1500" i="1" dirty="0" err="1"/>
              <a:t>Науковий</a:t>
            </a:r>
            <a:r>
              <a:rPr lang="ru-RU" sz="1500" i="1" dirty="0"/>
              <a:t> </a:t>
            </a:r>
            <a:r>
              <a:rPr lang="ru-RU" sz="1500" i="1" dirty="0" err="1"/>
              <a:t>керівник</a:t>
            </a:r>
            <a:r>
              <a:rPr lang="ru-RU" sz="1500" i="1" dirty="0"/>
              <a:t> </a:t>
            </a:r>
            <a:r>
              <a:rPr lang="ru-RU" sz="1500" b="1" dirty="0"/>
              <a:t>–</a:t>
            </a:r>
            <a:r>
              <a:rPr lang="ru-RU" sz="1500" i="1" dirty="0"/>
              <a:t> к.ф.-м.н., доц. Шостак С.В.</a:t>
            </a:r>
            <a:endParaRPr lang="uk-UA" sz="1500" dirty="0"/>
          </a:p>
          <a:p>
            <a:pPr marL="0" indent="0">
              <a:buNone/>
            </a:pPr>
            <a:r>
              <a:rPr lang="ru-RU" sz="1500" i="1" dirty="0"/>
              <a:t> </a:t>
            </a:r>
            <a:endParaRPr lang="uk-UA" sz="1500" dirty="0"/>
          </a:p>
          <a:p>
            <a:r>
              <a:rPr lang="uk-UA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Порівняльний аналіз графічних можливостей в прикладних пакетах.</a:t>
            </a:r>
            <a:endParaRPr lang="uk-UA" sz="1500" dirty="0"/>
          </a:p>
          <a:p>
            <a:pPr marL="0" indent="0" algn="r">
              <a:buNone/>
            </a:pPr>
            <a:r>
              <a:rPr lang="ru-RU" sz="1500" i="1" dirty="0" err="1"/>
              <a:t>Доповідач</a:t>
            </a:r>
            <a:r>
              <a:rPr lang="ru-RU" sz="1500" i="1" dirty="0"/>
              <a:t> </a:t>
            </a:r>
            <a:r>
              <a:rPr lang="ru-RU" sz="1500" b="1" dirty="0"/>
              <a:t>–</a:t>
            </a:r>
            <a:r>
              <a:rPr lang="ru-RU" sz="1500" i="1" dirty="0"/>
              <a:t> студент 1 курсу</a:t>
            </a:r>
            <a:endParaRPr lang="uk-UA" sz="1500" dirty="0"/>
          </a:p>
          <a:p>
            <a:pPr marL="0" indent="0" algn="r">
              <a:buNone/>
            </a:pPr>
            <a:r>
              <a:rPr lang="ru-RU" sz="1500" i="1" dirty="0"/>
              <a:t> факультету ІТ Леонтович О.С.</a:t>
            </a:r>
          </a:p>
          <a:p>
            <a:pPr marL="0" indent="0" algn="r">
              <a:buNone/>
            </a:pPr>
            <a:r>
              <a:rPr lang="ru-RU" sz="1500" i="1" dirty="0"/>
              <a:t>                                                </a:t>
            </a:r>
            <a:r>
              <a:rPr lang="ru-RU" sz="1500" i="1" dirty="0" err="1"/>
              <a:t>Науковий</a:t>
            </a:r>
            <a:r>
              <a:rPr lang="ru-RU" sz="1500" i="1" dirty="0"/>
              <a:t> </a:t>
            </a:r>
            <a:r>
              <a:rPr lang="ru-RU" sz="1500" i="1" dirty="0" err="1"/>
              <a:t>керівник</a:t>
            </a:r>
            <a:r>
              <a:rPr lang="ru-RU" sz="1500" i="1" dirty="0"/>
              <a:t> </a:t>
            </a:r>
            <a:r>
              <a:rPr lang="ru-RU" sz="1500" b="1" dirty="0"/>
              <a:t>–</a:t>
            </a:r>
            <a:r>
              <a:rPr lang="ru-RU" sz="1500" i="1" dirty="0"/>
              <a:t> к.ф.-м.н., доц. Шостак С.В.</a:t>
            </a:r>
            <a:endParaRPr lang="uk-UA" sz="1500" dirty="0"/>
          </a:p>
          <a:p>
            <a:pPr marL="0" indent="0" algn="r">
              <a:buNone/>
            </a:pPr>
            <a:r>
              <a:rPr lang="ru-RU" sz="1500" i="1" dirty="0"/>
              <a:t> </a:t>
            </a:r>
            <a:endParaRPr lang="uk-UA" sz="1500" dirty="0"/>
          </a:p>
          <a:p>
            <a:r>
              <a:rPr lang="ru-RU" sz="1500" dirty="0" err="1"/>
              <a:t>Застосування</a:t>
            </a:r>
            <a:r>
              <a:rPr lang="ru-RU" sz="1500" dirty="0"/>
              <a:t> </a:t>
            </a:r>
            <a:r>
              <a:rPr lang="ru-RU" sz="1500" dirty="0" err="1"/>
              <a:t>програмного</a:t>
            </a:r>
            <a:r>
              <a:rPr lang="ru-RU" sz="1500" dirty="0"/>
              <a:t> пакету </a:t>
            </a:r>
            <a:r>
              <a:rPr lang="en-US" sz="1500" dirty="0"/>
              <a:t>MATHCAD</a:t>
            </a:r>
            <a:r>
              <a:rPr lang="ru-RU" sz="1500" dirty="0"/>
              <a:t> до </a:t>
            </a:r>
            <a:r>
              <a:rPr lang="ru-RU" sz="1500" dirty="0" err="1"/>
              <a:t>розв’язання</a:t>
            </a:r>
            <a:r>
              <a:rPr lang="ru-RU" sz="1500" dirty="0"/>
              <a:t> </a:t>
            </a:r>
            <a:r>
              <a:rPr lang="ru-RU" sz="1500" dirty="0" err="1"/>
              <a:t>диференціальних</a:t>
            </a:r>
            <a:r>
              <a:rPr lang="ru-RU" sz="1500" dirty="0"/>
              <a:t> </a:t>
            </a:r>
            <a:r>
              <a:rPr lang="ru-RU" sz="1500" dirty="0" err="1"/>
              <a:t>рівнянь</a:t>
            </a:r>
            <a:r>
              <a:rPr lang="ru-RU" sz="1500" dirty="0"/>
              <a:t>. </a:t>
            </a:r>
            <a:r>
              <a:rPr lang="ru-RU" sz="1500" i="1" dirty="0"/>
              <a:t>                                          </a:t>
            </a:r>
            <a:endParaRPr lang="uk-UA" sz="1500" dirty="0"/>
          </a:p>
          <a:p>
            <a:pPr marL="0" indent="0" algn="r">
              <a:buNone/>
            </a:pPr>
            <a:r>
              <a:rPr lang="ru-RU" sz="1500" i="1" dirty="0" err="1"/>
              <a:t>Доповідач</a:t>
            </a:r>
            <a:r>
              <a:rPr lang="ru-RU" sz="1500" i="1" dirty="0"/>
              <a:t> </a:t>
            </a:r>
            <a:r>
              <a:rPr lang="ru-RU" sz="1500" b="1" dirty="0"/>
              <a:t>–</a:t>
            </a:r>
            <a:r>
              <a:rPr lang="ru-RU" sz="1500" i="1" dirty="0"/>
              <a:t> студент 1 курсу </a:t>
            </a:r>
            <a:endParaRPr lang="uk-UA" sz="1500" dirty="0"/>
          </a:p>
          <a:p>
            <a:pPr marL="0" indent="0" algn="r">
              <a:buNone/>
            </a:pPr>
            <a:r>
              <a:rPr lang="ru-RU" sz="1500" i="1" dirty="0"/>
              <a:t>факультету ІТ </a:t>
            </a:r>
            <a:r>
              <a:rPr lang="ru-RU" sz="1500" i="1" dirty="0" err="1"/>
              <a:t>Білич</a:t>
            </a:r>
            <a:r>
              <a:rPr lang="ru-RU" sz="1500" i="1" dirty="0"/>
              <a:t> М.С.</a:t>
            </a:r>
          </a:p>
          <a:p>
            <a:pPr marL="0" indent="0" algn="r">
              <a:buNone/>
            </a:pPr>
            <a:r>
              <a:rPr lang="ru-RU" sz="1500" i="1" dirty="0"/>
              <a:t>                                                  </a:t>
            </a:r>
            <a:r>
              <a:rPr lang="ru-RU" sz="1500" i="1" dirty="0" err="1"/>
              <a:t>Науковий</a:t>
            </a:r>
            <a:r>
              <a:rPr lang="ru-RU" sz="1500" i="1" dirty="0"/>
              <a:t> </a:t>
            </a:r>
            <a:r>
              <a:rPr lang="ru-RU" sz="1500" i="1" dirty="0" err="1"/>
              <a:t>керівник</a:t>
            </a:r>
            <a:r>
              <a:rPr lang="ru-RU" sz="1500" i="1" dirty="0"/>
              <a:t> </a:t>
            </a:r>
            <a:r>
              <a:rPr lang="ru-RU" sz="1500" b="1" dirty="0"/>
              <a:t>–</a:t>
            </a:r>
            <a:r>
              <a:rPr lang="ru-RU" sz="1500" i="1" dirty="0"/>
              <a:t> к.ф.-м.н., доц. Шостак С.В.</a:t>
            </a:r>
            <a:endParaRPr lang="uk-UA" sz="1500" dirty="0"/>
          </a:p>
          <a:p>
            <a:pPr marL="0" indent="0">
              <a:buNone/>
            </a:pPr>
            <a:r>
              <a:rPr lang="ru-RU" sz="1400" i="1" dirty="0"/>
              <a:t> </a:t>
            </a:r>
            <a:endParaRPr lang="uk-UA" sz="1400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Основні методи роботи в середовищі </a:t>
            </a:r>
            <a:r>
              <a:rPr lang="uk-UA" sz="15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Mathematica</a:t>
            </a:r>
            <a:r>
              <a:rPr lang="uk-UA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15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400" i="1" dirty="0" err="1"/>
              <a:t>Доповідач</a:t>
            </a:r>
            <a:r>
              <a:rPr lang="ru-RU" sz="1400" i="1" dirty="0"/>
              <a:t> </a:t>
            </a:r>
            <a:r>
              <a:rPr lang="ru-RU" sz="1400" b="1" dirty="0"/>
              <a:t>–</a:t>
            </a:r>
            <a:r>
              <a:rPr lang="ru-RU" sz="1400" i="1" dirty="0"/>
              <a:t> студент 1 курсу </a:t>
            </a:r>
            <a:endParaRPr lang="uk-UA" sz="1400" dirty="0"/>
          </a:p>
          <a:p>
            <a:pPr marL="0" indent="0" algn="r">
              <a:buNone/>
            </a:pPr>
            <a:r>
              <a:rPr lang="ru-RU" sz="1400" i="1" dirty="0"/>
              <a:t>факультету ІТ </a:t>
            </a:r>
            <a:r>
              <a:rPr lang="ru-RU" sz="1400" i="1" dirty="0" err="1"/>
              <a:t>Левіна</a:t>
            </a:r>
            <a:r>
              <a:rPr lang="ru-RU" sz="1400" i="1" dirty="0"/>
              <a:t> В.Д.</a:t>
            </a:r>
          </a:p>
          <a:p>
            <a:pPr marL="0" indent="0" algn="r">
              <a:buNone/>
            </a:pPr>
            <a:r>
              <a:rPr lang="ru-RU" sz="1400" i="1" dirty="0"/>
              <a:t>                                                 </a:t>
            </a:r>
            <a:r>
              <a:rPr lang="ru-RU" sz="1400" i="1" dirty="0" err="1"/>
              <a:t>Науковий</a:t>
            </a:r>
            <a:r>
              <a:rPr lang="ru-RU" sz="1400" i="1" dirty="0"/>
              <a:t> </a:t>
            </a:r>
            <a:r>
              <a:rPr lang="ru-RU" sz="1400" i="1" dirty="0" err="1"/>
              <a:t>керівник</a:t>
            </a:r>
            <a:r>
              <a:rPr lang="ru-RU" sz="1400" i="1" dirty="0"/>
              <a:t> </a:t>
            </a:r>
            <a:r>
              <a:rPr lang="ru-RU" sz="1400" b="1" dirty="0"/>
              <a:t>–</a:t>
            </a:r>
            <a:r>
              <a:rPr lang="ru-RU" sz="1400" i="1" dirty="0"/>
              <a:t> к.ф.-м.н., доц. Шостак С.В.</a:t>
            </a:r>
            <a:endParaRPr lang="uk-UA" sz="1400" dirty="0"/>
          </a:p>
          <a:p>
            <a:pPr marL="0" indent="0">
              <a:buNone/>
            </a:pPr>
            <a:endParaRPr lang="ru-RU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700" y="1052736"/>
            <a:ext cx="7848756" cy="5195671"/>
          </a:xfrm>
        </p:spPr>
        <p:txBody>
          <a:bodyPr>
            <a:normAutofit fontScale="92500" lnSpcReduction="20000"/>
          </a:bodyPr>
          <a:lstStyle/>
          <a:p>
            <a:r>
              <a:rPr lang="uk-UA" sz="1500" dirty="0">
                <a:effectLst/>
                <a:ea typeface="Calibri" panose="020F0502020204030204" pitchFamily="34" charset="0"/>
              </a:rPr>
              <a:t>Середовище </a:t>
            </a:r>
            <a:r>
              <a:rPr lang="uk-UA" sz="1500" dirty="0" err="1">
                <a:effectLst/>
                <a:ea typeface="Calibri" panose="020F0502020204030204" pitchFamily="34" charset="0"/>
              </a:rPr>
              <a:t>Matlab</a:t>
            </a:r>
            <a:r>
              <a:rPr lang="uk-UA" sz="1500" dirty="0">
                <a:effectLst/>
                <a:ea typeface="Calibri" panose="020F0502020204030204" pitchFamily="34" charset="0"/>
              </a:rPr>
              <a:t>: засоби комп’ютерної алгебри. </a:t>
            </a:r>
          </a:p>
          <a:p>
            <a:pPr marL="0" indent="0" algn="r">
              <a:buNone/>
            </a:pPr>
            <a:r>
              <a:rPr lang="ru-RU" sz="1500" i="1" dirty="0" err="1"/>
              <a:t>Доповідач</a:t>
            </a:r>
            <a:r>
              <a:rPr lang="ru-RU" sz="1500" i="1" dirty="0"/>
              <a:t> </a:t>
            </a:r>
            <a:r>
              <a:rPr lang="ru-RU" sz="1500" b="1" dirty="0"/>
              <a:t>–</a:t>
            </a:r>
            <a:r>
              <a:rPr lang="ru-RU" sz="1500" i="1" dirty="0"/>
              <a:t> студент 1 курсу </a:t>
            </a:r>
            <a:endParaRPr lang="uk-UA" sz="1500" dirty="0"/>
          </a:p>
          <a:p>
            <a:pPr marL="0" indent="0" algn="r">
              <a:buNone/>
            </a:pPr>
            <a:r>
              <a:rPr lang="ru-RU" sz="1500" i="1" dirty="0"/>
              <a:t>факультету ІТ Данилюк Б.С.</a:t>
            </a:r>
          </a:p>
          <a:p>
            <a:pPr marL="0" indent="0" algn="r">
              <a:buNone/>
            </a:pPr>
            <a:r>
              <a:rPr lang="ru-RU" sz="1500" i="1" dirty="0"/>
              <a:t>                                                  </a:t>
            </a:r>
            <a:r>
              <a:rPr lang="ru-RU" sz="1500" i="1" dirty="0" err="1"/>
              <a:t>Науковий</a:t>
            </a:r>
            <a:r>
              <a:rPr lang="ru-RU" sz="1500" i="1" dirty="0"/>
              <a:t> </a:t>
            </a:r>
            <a:r>
              <a:rPr lang="ru-RU" sz="1500" i="1" dirty="0" err="1"/>
              <a:t>керівник</a:t>
            </a:r>
            <a:r>
              <a:rPr lang="ru-RU" sz="1500" i="1" dirty="0"/>
              <a:t> </a:t>
            </a:r>
            <a:r>
              <a:rPr lang="ru-RU" sz="1500" b="1" dirty="0"/>
              <a:t>–</a:t>
            </a:r>
            <a:r>
              <a:rPr lang="ru-RU" sz="1500" i="1" dirty="0"/>
              <a:t> к.ф.-м.н., доц. Шостак С.В.</a:t>
            </a:r>
            <a:endParaRPr lang="uk-UA" sz="1500" dirty="0"/>
          </a:p>
          <a:p>
            <a:pPr marL="0" indent="0">
              <a:buNone/>
            </a:pPr>
            <a:r>
              <a:rPr lang="ru-RU" sz="1500" i="1" dirty="0"/>
              <a:t> </a:t>
            </a:r>
            <a:endParaRPr lang="uk-UA" sz="15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Порівняльний аналіз можливостей оперування основними елементами лінійної та векторної алгебри в прикладних пакетах.</a:t>
            </a:r>
          </a:p>
          <a:p>
            <a:pPr marL="0" indent="0" algn="r">
              <a:buNone/>
            </a:pPr>
            <a:r>
              <a:rPr lang="ru-RU" sz="1500" i="1" dirty="0" err="1"/>
              <a:t>Доповідач</a:t>
            </a:r>
            <a:r>
              <a:rPr lang="ru-RU" sz="1500" i="1" dirty="0"/>
              <a:t> </a:t>
            </a:r>
            <a:r>
              <a:rPr lang="ru-RU" sz="1500" b="1" dirty="0"/>
              <a:t>–</a:t>
            </a:r>
            <a:r>
              <a:rPr lang="ru-RU" sz="1500" i="1" dirty="0"/>
              <a:t> студент 1 курсу </a:t>
            </a:r>
            <a:endParaRPr lang="uk-UA" sz="1500" dirty="0"/>
          </a:p>
          <a:p>
            <a:pPr marL="0" indent="0" algn="r">
              <a:buNone/>
            </a:pPr>
            <a:r>
              <a:rPr lang="ru-RU" sz="1500" i="1" dirty="0"/>
              <a:t>факультету ІТ </a:t>
            </a:r>
            <a:r>
              <a:rPr lang="ru-RU" sz="1500" i="1" dirty="0" err="1"/>
              <a:t>Крутій</a:t>
            </a:r>
            <a:r>
              <a:rPr lang="ru-RU" sz="1500" i="1" dirty="0"/>
              <a:t> М.С.</a:t>
            </a:r>
          </a:p>
          <a:p>
            <a:pPr marL="0" indent="0" algn="r">
              <a:buNone/>
            </a:pPr>
            <a:r>
              <a:rPr lang="ru-RU" sz="1500" i="1" dirty="0"/>
              <a:t>                                                  </a:t>
            </a:r>
            <a:r>
              <a:rPr lang="ru-RU" sz="1500" i="1" dirty="0" err="1"/>
              <a:t>Науковий</a:t>
            </a:r>
            <a:r>
              <a:rPr lang="ru-RU" sz="1500" i="1" dirty="0"/>
              <a:t> </a:t>
            </a:r>
            <a:r>
              <a:rPr lang="ru-RU" sz="1500" i="1" dirty="0" err="1"/>
              <a:t>керівник</a:t>
            </a:r>
            <a:r>
              <a:rPr lang="ru-RU" sz="1500" i="1" dirty="0"/>
              <a:t> </a:t>
            </a:r>
            <a:r>
              <a:rPr lang="ru-RU" sz="1500" b="1" dirty="0"/>
              <a:t>–</a:t>
            </a:r>
            <a:r>
              <a:rPr lang="ru-RU" sz="1500" i="1" dirty="0"/>
              <a:t> к.ф.-м.н., доц. Шостак С.В.</a:t>
            </a:r>
            <a:endParaRPr lang="uk-UA" sz="1500" dirty="0"/>
          </a:p>
          <a:p>
            <a:pPr marL="0" indent="0">
              <a:buNone/>
            </a:pPr>
            <a:r>
              <a:rPr lang="ru-RU" sz="1500" i="1" dirty="0"/>
              <a:t> </a:t>
            </a:r>
            <a:endParaRPr lang="uk-UA" sz="15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Застосування операційного числення до розв’язання систем диференціальних рівнянь із сталими коефіцієнтами за допомогою програмних продуктів.</a:t>
            </a:r>
          </a:p>
          <a:p>
            <a:pPr marL="0" indent="0" algn="r">
              <a:buNone/>
            </a:pPr>
            <a:r>
              <a:rPr lang="ru-RU" sz="1500" i="1" dirty="0" err="1"/>
              <a:t>Доповідач</a:t>
            </a:r>
            <a:r>
              <a:rPr lang="ru-RU" sz="1500" i="1" dirty="0"/>
              <a:t> </a:t>
            </a:r>
            <a:r>
              <a:rPr lang="ru-RU" sz="1500" b="1" dirty="0"/>
              <a:t>–</a:t>
            </a:r>
            <a:r>
              <a:rPr lang="ru-RU" sz="1500" i="1" dirty="0"/>
              <a:t> студент 1 курсу </a:t>
            </a:r>
            <a:endParaRPr lang="uk-UA" sz="1500" dirty="0"/>
          </a:p>
          <a:p>
            <a:pPr marL="0" indent="0" algn="r">
              <a:buNone/>
            </a:pPr>
            <a:r>
              <a:rPr lang="ru-RU" sz="1500" i="1" dirty="0"/>
              <a:t>факультету ІТ </a:t>
            </a:r>
            <a:r>
              <a:rPr lang="ru-RU" sz="1500" i="1" dirty="0" err="1"/>
              <a:t>Саух</a:t>
            </a:r>
            <a:r>
              <a:rPr lang="ru-RU" sz="1500" i="1" dirty="0"/>
              <a:t> М.А. </a:t>
            </a:r>
          </a:p>
          <a:p>
            <a:pPr marL="0" indent="0" algn="r">
              <a:buNone/>
            </a:pPr>
            <a:r>
              <a:rPr lang="ru-RU" sz="1500" i="1" dirty="0"/>
              <a:t>                                                  </a:t>
            </a:r>
            <a:r>
              <a:rPr lang="ru-RU" sz="1500" i="1" dirty="0" err="1"/>
              <a:t>Науковий</a:t>
            </a:r>
            <a:r>
              <a:rPr lang="ru-RU" sz="1500" i="1" dirty="0"/>
              <a:t> </a:t>
            </a:r>
            <a:r>
              <a:rPr lang="ru-RU" sz="1500" i="1" dirty="0" err="1"/>
              <a:t>керівник</a:t>
            </a:r>
            <a:r>
              <a:rPr lang="ru-RU" sz="1500" i="1" dirty="0"/>
              <a:t> </a:t>
            </a:r>
            <a:r>
              <a:rPr lang="ru-RU" sz="1500" b="1" dirty="0"/>
              <a:t>–</a:t>
            </a:r>
            <a:r>
              <a:rPr lang="ru-RU" sz="1500" i="1" dirty="0"/>
              <a:t> к.ф.-м.н., доц. Шостак С.В.</a:t>
            </a:r>
            <a:endParaRPr lang="uk-UA" sz="1500" dirty="0"/>
          </a:p>
          <a:p>
            <a:endParaRPr lang="uk-UA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36D68-C283-EE55-728D-70CA80BD8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419"/>
            <a:ext cx="7055380" cy="1400530"/>
          </a:xfrm>
        </p:spPr>
        <p:txBody>
          <a:bodyPr/>
          <a:lstStyle/>
          <a:p>
            <a:pPr algn="ctr"/>
            <a:r>
              <a:rPr lang="uk-UA" dirty="0"/>
              <a:t>Фото з учасниками конференції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5C70E0B-374C-6D6A-19CA-D600985E0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00808"/>
            <a:ext cx="9180512" cy="4547599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E14BAE-BE3E-26DD-7934-392BAADD8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90744"/>
            <a:ext cx="4507145" cy="2513366"/>
          </a:xfrm>
          <a:prstGeom prst="rect">
            <a:avLst/>
          </a:prstGeom>
        </p:spPr>
      </p:pic>
      <p:pic>
        <p:nvPicPr>
          <p:cNvPr id="5" name="Рисунок 4" descr="Зображення, що містить текст, лист&#10;&#10;Автоматично згенерований опис">
            <a:extLst>
              <a:ext uri="{FF2B5EF4-FFF2-40B4-BE49-F238E27FC236}">
                <a16:creationId xmlns:a16="http://schemas.microsoft.com/office/drawing/2014/main" id="{8003F428-CA63-BAEA-1857-AA9F4C779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700445"/>
            <a:ext cx="4356527" cy="23416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3EFB44-B595-AFE8-3EB2-A5789B309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249492"/>
            <a:ext cx="4399641" cy="23137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AB1017-AAA1-AB7D-4E40-D9F73FE47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4221852"/>
            <a:ext cx="4280343" cy="236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0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altLang="en-US"/>
              <a:t>Результати роботи гуртка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 err="1"/>
              <a:t>Результатом</a:t>
            </a:r>
            <a:r>
              <a:rPr lang="en-US" sz="2400" dirty="0"/>
              <a:t> </a:t>
            </a:r>
            <a:r>
              <a:rPr lang="en-US" sz="2400" dirty="0" err="1"/>
              <a:t>активної</a:t>
            </a:r>
            <a:r>
              <a:rPr lang="en-US" sz="2400" dirty="0"/>
              <a:t> </a:t>
            </a:r>
            <a:r>
              <a:rPr lang="en-US" sz="2400" dirty="0" err="1"/>
              <a:t>роботи</a:t>
            </a:r>
            <a:r>
              <a:rPr lang="en-US" sz="2400" dirty="0"/>
              <a:t> </a:t>
            </a:r>
            <a:r>
              <a:rPr lang="en-US" sz="2400" dirty="0" err="1"/>
              <a:t>гуртківців</a:t>
            </a:r>
            <a:r>
              <a:rPr lang="en-US" sz="2400" dirty="0"/>
              <a:t> </a:t>
            </a:r>
            <a:r>
              <a:rPr lang="en-US" sz="2400" dirty="0" err="1"/>
              <a:t>стала</a:t>
            </a:r>
            <a:r>
              <a:rPr lang="en-US" sz="2400" dirty="0"/>
              <a:t> </a:t>
            </a:r>
            <a:r>
              <a:rPr lang="en-US" sz="2400" dirty="0" err="1"/>
              <a:t>участь</a:t>
            </a:r>
            <a:r>
              <a:rPr lang="en-US" sz="2400" dirty="0"/>
              <a:t> </a:t>
            </a:r>
            <a:r>
              <a:rPr lang="en-US" sz="2400" dirty="0" err="1"/>
              <a:t>член</a:t>
            </a:r>
            <a:r>
              <a:rPr lang="uk-UA" sz="2400" dirty="0"/>
              <a:t>а </a:t>
            </a:r>
            <a:r>
              <a:rPr lang="en-US" sz="2400" dirty="0" err="1"/>
              <a:t>нашого</a:t>
            </a:r>
            <a:r>
              <a:rPr lang="en-US" sz="2400" dirty="0"/>
              <a:t> </a:t>
            </a:r>
            <a:r>
              <a:rPr lang="en-US" sz="2400" dirty="0" err="1"/>
              <a:t>гуртка</a:t>
            </a:r>
            <a:r>
              <a:rPr lang="en-US" sz="2400" dirty="0"/>
              <a:t> </a:t>
            </a:r>
            <a:r>
              <a:rPr lang="uk-UA" sz="2400" b="1" dirty="0" err="1"/>
              <a:t>Левіної</a:t>
            </a:r>
            <a:r>
              <a:rPr lang="uk-UA" sz="2400" b="1" dirty="0"/>
              <a:t> Вероніки Дмитрівни</a:t>
            </a:r>
            <a:r>
              <a:rPr lang="uk-UA" sz="2400" dirty="0"/>
              <a:t> в</a:t>
            </a:r>
            <a:r>
              <a:rPr lang="uk-UA" sz="2400" dirty="0">
                <a:effectLst/>
                <a:ea typeface="Times New Roman" panose="02020603050405020304" pitchFamily="18" charset="0"/>
              </a:rPr>
              <a:t> І турі Всеукраїнського конкурсу студентських наукових робіт зі спеціальності (галузі знань) </a:t>
            </a:r>
            <a:r>
              <a:rPr lang="uk-UA" sz="2400" dirty="0">
                <a:ea typeface="Times New Roman" panose="02020603050405020304" pitchFamily="18" charset="0"/>
              </a:rPr>
              <a:t>«</a:t>
            </a:r>
            <a:r>
              <a:rPr lang="uk-UA" sz="2400" dirty="0">
                <a:effectLst/>
                <a:ea typeface="Times New Roman" panose="02020603050405020304" pitchFamily="18" charset="0"/>
              </a:rPr>
              <a:t>Інженерія програмного забезпечення»  з темою наукової  роботи </a:t>
            </a:r>
            <a:r>
              <a:rPr lang="uk-UA" sz="2400" b="1" dirty="0">
                <a:effectLst/>
                <a:ea typeface="Times New Roman" panose="02020603050405020304" pitchFamily="18" charset="0"/>
              </a:rPr>
              <a:t>«Середовище </a:t>
            </a:r>
            <a:r>
              <a:rPr lang="uk-UA" sz="2400" b="1" dirty="0" err="1">
                <a:effectLst/>
                <a:ea typeface="Times New Roman" panose="02020603050405020304" pitchFamily="18" charset="0"/>
              </a:rPr>
              <a:t>Ма</a:t>
            </a:r>
            <a:r>
              <a:rPr lang="ru-RU" sz="2400" b="1" dirty="0" err="1">
                <a:effectLst/>
                <a:ea typeface="Times New Roman" panose="02020603050405020304" pitchFamily="18" charset="0"/>
              </a:rPr>
              <a:t>thematica</a:t>
            </a:r>
            <a:r>
              <a:rPr lang="uk-UA" sz="2400" b="1" dirty="0">
                <a:effectLst/>
                <a:ea typeface="Times New Roman" panose="02020603050405020304" pitchFamily="18" charset="0"/>
              </a:rPr>
              <a:t> – потужній засіб розв’язання задач </a:t>
            </a:r>
            <a:r>
              <a:rPr lang="ru-RU" sz="2400" b="1" dirty="0">
                <a:effectLst/>
                <a:ea typeface="Times New Roman" panose="02020603050405020304" pitchFamily="18" charset="0"/>
              </a:rPr>
              <a:t>з </a:t>
            </a:r>
            <a:r>
              <a:rPr lang="ru-RU" sz="2400" b="1" dirty="0" err="1">
                <a:effectLst/>
                <a:ea typeface="Times New Roman" panose="02020603050405020304" pitchFamily="18" charset="0"/>
              </a:rPr>
              <a:t>вищої</a:t>
            </a:r>
            <a:r>
              <a:rPr lang="ru-RU" sz="2400" b="1" dirty="0">
                <a:effectLst/>
                <a:ea typeface="Times New Roman" panose="02020603050405020304" pitchFamily="18" charset="0"/>
              </a:rPr>
              <a:t> математики</a:t>
            </a:r>
            <a:r>
              <a:rPr lang="uk-UA" sz="2400" b="1" dirty="0">
                <a:effectLst/>
                <a:ea typeface="Times New Roman" panose="02020603050405020304" pitchFamily="18" charset="0"/>
              </a:rPr>
              <a:t>»</a:t>
            </a:r>
          </a:p>
          <a:p>
            <a:pPr marR="177165" algn="just"/>
            <a:endParaRPr lang="uk-UA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7722" y="332656"/>
            <a:ext cx="6947127" cy="1440160"/>
          </a:xfrm>
        </p:spPr>
        <p:txBody>
          <a:bodyPr>
            <a:noAutofit/>
          </a:bodyPr>
          <a:lstStyle/>
          <a:p>
            <a:pPr algn="ctr"/>
            <a:r>
              <a:rPr lang="uk-UA" sz="3600" dirty="0"/>
              <a:t>Участь у</a:t>
            </a:r>
            <a:r>
              <a:rPr lang="ru-RU" sz="3600" dirty="0"/>
              <a:t> І </a:t>
            </a:r>
            <a:r>
              <a:rPr lang="ru-RU" sz="3600" dirty="0" err="1"/>
              <a:t>етапі</a:t>
            </a:r>
            <a:r>
              <a:rPr lang="ru-RU" sz="3600" dirty="0"/>
              <a:t> </a:t>
            </a:r>
            <a:r>
              <a:rPr lang="ru-RU" sz="3600" b="1" dirty="0" err="1"/>
              <a:t>Всеукраїнська</a:t>
            </a:r>
            <a:r>
              <a:rPr lang="ru-RU" sz="3600" b="1" dirty="0"/>
              <a:t> </a:t>
            </a:r>
            <a:r>
              <a:rPr lang="uk-UA" sz="3600" b="1" dirty="0"/>
              <a:t>студентська олімпіада </a:t>
            </a:r>
            <a:br>
              <a:rPr lang="uk-UA" sz="3600" b="1" dirty="0"/>
            </a:br>
            <a:r>
              <a:rPr lang="uk-UA" sz="3600" b="1" dirty="0"/>
              <a:t>з вищої математики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204864"/>
            <a:ext cx="7272808" cy="4563888"/>
          </a:xfrm>
        </p:spPr>
        <p:txBody>
          <a:bodyPr>
            <a:normAutofit/>
          </a:bodyPr>
          <a:lstStyle/>
          <a:p>
            <a:pPr algn="just"/>
            <a:r>
              <a:rPr lang="uk-UA" dirty="0"/>
              <a:t>	</a:t>
            </a:r>
            <a:r>
              <a:rPr lang="uk-UA" dirty="0">
                <a:solidFill>
                  <a:schemeClr val="tx1"/>
                </a:solidFill>
              </a:rPr>
              <a:t>2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березня</a:t>
            </a:r>
            <a:r>
              <a:rPr lang="ru-RU" dirty="0">
                <a:solidFill>
                  <a:schemeClr val="tx1"/>
                </a:solidFill>
              </a:rPr>
              <a:t> 20</a:t>
            </a:r>
            <a:r>
              <a:rPr lang="uk-UA" dirty="0">
                <a:solidFill>
                  <a:schemeClr val="tx1"/>
                </a:solidFill>
              </a:rPr>
              <a:t>23</a:t>
            </a:r>
            <a:r>
              <a:rPr lang="ru-RU" dirty="0">
                <a:solidFill>
                  <a:schemeClr val="tx1"/>
                </a:solidFill>
              </a:rPr>
              <a:t> року </a:t>
            </a:r>
            <a:r>
              <a:rPr lang="ru-RU" dirty="0" err="1">
                <a:solidFill>
                  <a:schemeClr val="tx1"/>
                </a:solidFill>
              </a:rPr>
              <a:t>відбувся</a:t>
            </a:r>
            <a:r>
              <a:rPr lang="ru-RU" dirty="0">
                <a:solidFill>
                  <a:schemeClr val="tx1"/>
                </a:solidFill>
              </a:rPr>
              <a:t>  І </a:t>
            </a:r>
            <a:r>
              <a:rPr lang="ru-RU" dirty="0" err="1">
                <a:solidFill>
                  <a:schemeClr val="tx1"/>
                </a:solidFill>
              </a:rPr>
              <a:t>етап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Всеукраїнської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студентської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олімпіади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вищої</a:t>
            </a:r>
            <a:r>
              <a:rPr lang="ru-RU" dirty="0">
                <a:solidFill>
                  <a:schemeClr val="tx1"/>
                </a:solidFill>
              </a:rPr>
              <a:t> математики для </a:t>
            </a:r>
            <a:r>
              <a:rPr lang="ru-RU" dirty="0" err="1">
                <a:solidFill>
                  <a:schemeClr val="tx1"/>
                </a:solidFill>
              </a:rPr>
              <a:t>студентів</a:t>
            </a:r>
            <a:r>
              <a:rPr lang="ru-RU" dirty="0">
                <a:solidFill>
                  <a:schemeClr val="tx1"/>
                </a:solidFill>
              </a:rPr>
              <a:t> І-го та ІІ-го </a:t>
            </a:r>
            <a:r>
              <a:rPr lang="ru-RU" dirty="0" err="1">
                <a:solidFill>
                  <a:schemeClr val="tx1"/>
                </a:solidFill>
              </a:rPr>
              <a:t>курсів</a:t>
            </a:r>
            <a:r>
              <a:rPr lang="uk-UA" dirty="0">
                <a:solidFill>
                  <a:schemeClr val="tx1"/>
                </a:solidFill>
              </a:rPr>
              <a:t>. В олімпіаді взяли участь студенти ННІ енергетики, автоматики і енергозбереження, економічного факультету, факультету інформаційних технологій, факультету конструювання та дизайну, механіко-технологічного факультету, факультету землевпорядкування. </a:t>
            </a:r>
          </a:p>
          <a:p>
            <a:pPr algn="just" fontAlgn="base"/>
            <a:endParaRPr lang="uk-UA" sz="1500" dirty="0"/>
          </a:p>
          <a:p>
            <a:endParaRPr lang="uk-UA" sz="3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366A1-F3D1-0AE5-983F-9DB0A795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404664"/>
            <a:ext cx="7055380" cy="1400530"/>
          </a:xfrm>
        </p:spPr>
        <p:txBody>
          <a:bodyPr/>
          <a:lstStyle/>
          <a:p>
            <a:pPr algn="ctr"/>
            <a:r>
              <a:rPr lang="uk-UA" dirty="0"/>
              <a:t>Фото з учасниками олімпіади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D07B7FC-B0AA-0571-90CA-C14BEE747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64904"/>
            <a:ext cx="4211960" cy="409187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C168A8-6A6B-332D-B4DD-54331AF56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863" y="2564904"/>
            <a:ext cx="4854607" cy="40918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5874A4-26E8-8565-59CF-2C6BD82BB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556" y="1040420"/>
            <a:ext cx="2722444" cy="152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94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Переможці олімпіади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54024"/>
            <a:ext cx="9001000" cy="41954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/>
              <a:t>Члени нашого гуртка заняли призові місця серед студентів </a:t>
            </a:r>
            <a:r>
              <a:rPr lang="uk-UA" sz="1800" b="1" dirty="0"/>
              <a:t>факультету інформаційних технологій</a:t>
            </a:r>
            <a:r>
              <a:rPr lang="uk-UA" sz="1800" dirty="0"/>
              <a:t>.</a:t>
            </a:r>
          </a:p>
          <a:p>
            <a:pPr marL="0" indent="0">
              <a:buNone/>
            </a:pPr>
            <a:endParaRPr lang="uk-UA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EC57A9-2460-9D00-DC04-4200A4A98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18871"/>
            <a:ext cx="7794549" cy="28038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276872"/>
            <a:ext cx="7704667" cy="1981200"/>
          </a:xfrm>
        </p:spPr>
        <p:txBody>
          <a:bodyPr/>
          <a:lstStyle/>
          <a:p>
            <a:r>
              <a:rPr lang="x-none" dirty="0"/>
              <a:t>Д</a:t>
            </a:r>
            <a:r>
              <a:rPr lang="ru-RU" dirty="0"/>
              <a:t>Я</a:t>
            </a:r>
            <a:r>
              <a:rPr lang="x-none" dirty="0"/>
              <a:t>К</a:t>
            </a:r>
            <a:r>
              <a:rPr lang="ru-RU" dirty="0"/>
              <a:t>У</a:t>
            </a:r>
            <a:r>
              <a:rPr lang="x-none" dirty="0"/>
              <a:t>Ю </a:t>
            </a:r>
            <a:r>
              <a:rPr lang="ru-RU" dirty="0"/>
              <a:t>З</a:t>
            </a:r>
            <a:r>
              <a:rPr lang="x-none" dirty="0"/>
              <a:t>А </a:t>
            </a:r>
            <a:r>
              <a:rPr lang="ru-RU" dirty="0"/>
              <a:t>У</a:t>
            </a:r>
            <a:r>
              <a:rPr lang="x-none" dirty="0"/>
              <a:t>В</a:t>
            </a:r>
            <a:r>
              <a:rPr lang="ru-RU" dirty="0"/>
              <a:t>А</a:t>
            </a:r>
            <a:r>
              <a:rPr lang="x-none" dirty="0"/>
              <a:t>Г</a:t>
            </a:r>
            <a:r>
              <a:rPr lang="ru-RU" dirty="0"/>
              <a:t>У</a:t>
            </a:r>
            <a:r>
              <a:rPr lang="x-none" dirty="0"/>
              <a:t>!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31561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КІЛЬКІСНИЙ СКЛАД НАУКОВОГО ГУРТКА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204864"/>
            <a:ext cx="7239000" cy="484632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uk-UA" b="1" dirty="0"/>
              <a:t>До складу наукового гуртка</a:t>
            </a:r>
            <a:r>
              <a:rPr lang="uk-UA" dirty="0"/>
              <a:t> </a:t>
            </a:r>
          </a:p>
          <a:p>
            <a:pPr algn="ctr">
              <a:buNone/>
              <a:defRPr/>
            </a:pPr>
            <a:r>
              <a:rPr lang="uk-UA" b="1" dirty="0"/>
              <a:t>«Вища математика» </a:t>
            </a:r>
          </a:p>
          <a:p>
            <a:pPr marL="0" indent="0">
              <a:buNone/>
            </a:pPr>
            <a:r>
              <a:rPr lang="uk-UA" b="1" dirty="0"/>
              <a:t>входять 17 студентів І курсу факультету інформаційних технологій спеціальностей «Комп</a:t>
            </a:r>
            <a:r>
              <a:rPr lang="ru-RU" b="1" dirty="0"/>
              <a:t>’</a:t>
            </a:r>
            <a:r>
              <a:rPr lang="uk-UA" b="1" dirty="0"/>
              <a:t>ютерні науки», «Інженерія програмного забезпечення»,  «Комп</a:t>
            </a:r>
            <a:r>
              <a:rPr lang="ru-RU" b="1" dirty="0"/>
              <a:t>’</a:t>
            </a:r>
            <a:r>
              <a:rPr lang="uk-UA" b="1" dirty="0"/>
              <a:t>ютерна інженерія» та «Кібербезпека»</a:t>
            </a:r>
          </a:p>
          <a:p>
            <a:pPr algn="ctr">
              <a:buNone/>
              <a:defRPr/>
            </a:pPr>
            <a:r>
              <a:rPr lang="uk-UA" b="1" dirty="0"/>
              <a:t>Освітнього ступення − «Бакалавр»</a:t>
            </a:r>
            <a:endParaRPr lang="ru-RU" b="1" dirty="0"/>
          </a:p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475656" y="2060848"/>
            <a:ext cx="6851105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604" y="116632"/>
            <a:ext cx="7704667" cy="955575"/>
          </a:xfrm>
        </p:spPr>
        <p:txBody>
          <a:bodyPr>
            <a:normAutofit/>
          </a:bodyPr>
          <a:lstStyle/>
          <a:p>
            <a:pPr algn="ctr"/>
            <a:r>
              <a:rPr lang="x-none" sz="2800" dirty="0"/>
              <a:t>С</a:t>
            </a:r>
            <a:r>
              <a:rPr lang="ru-RU" sz="2800" dirty="0"/>
              <a:t>П</a:t>
            </a:r>
            <a:r>
              <a:rPr lang="x-none" sz="2800" dirty="0"/>
              <a:t>И</a:t>
            </a:r>
            <a:r>
              <a:rPr lang="ru-RU" sz="2800" dirty="0"/>
              <a:t>С</a:t>
            </a:r>
            <a:r>
              <a:rPr lang="x-none" sz="2800" dirty="0"/>
              <a:t>О</a:t>
            </a:r>
            <a:r>
              <a:rPr lang="ru-RU" sz="2800" dirty="0"/>
              <a:t>К</a:t>
            </a:r>
            <a:r>
              <a:rPr lang="x-none" sz="2800" dirty="0"/>
              <a:t> </a:t>
            </a:r>
            <a:r>
              <a:rPr lang="ru-RU" sz="2800" dirty="0"/>
              <a:t>С</a:t>
            </a:r>
            <a:r>
              <a:rPr lang="x-none" sz="2800" dirty="0"/>
              <a:t>Т</a:t>
            </a:r>
            <a:r>
              <a:rPr lang="ru-RU" sz="2800" dirty="0"/>
              <a:t>У</a:t>
            </a:r>
            <a:r>
              <a:rPr lang="x-none" sz="2800" dirty="0"/>
              <a:t>Д</a:t>
            </a:r>
            <a:r>
              <a:rPr lang="ru-RU" sz="2800" dirty="0"/>
              <a:t>Е</a:t>
            </a:r>
            <a:r>
              <a:rPr lang="x-none" sz="2800" dirty="0"/>
              <a:t>Н</a:t>
            </a:r>
            <a:r>
              <a:rPr lang="ru-RU" sz="2800" dirty="0"/>
              <a:t>Т</a:t>
            </a:r>
            <a:r>
              <a:rPr lang="x-none" sz="2800" dirty="0"/>
              <a:t>І</a:t>
            </a:r>
            <a:r>
              <a:rPr lang="ru-RU" sz="2800" dirty="0"/>
              <a:t>В</a:t>
            </a:r>
            <a:r>
              <a:rPr lang="x-none" sz="2800" dirty="0"/>
              <a:t> – </a:t>
            </a:r>
            <a:r>
              <a:rPr lang="ru-RU" sz="2800" dirty="0"/>
              <a:t>Ч</a:t>
            </a:r>
            <a:r>
              <a:rPr lang="x-none" sz="2800" dirty="0"/>
              <a:t>Л</a:t>
            </a:r>
            <a:r>
              <a:rPr lang="ru-RU" sz="2800" dirty="0"/>
              <a:t>Е</a:t>
            </a:r>
            <a:r>
              <a:rPr lang="x-none" sz="2800" dirty="0"/>
              <a:t>Н</a:t>
            </a:r>
            <a:r>
              <a:rPr lang="ru-RU" sz="2800" dirty="0"/>
              <a:t>І</a:t>
            </a:r>
            <a:r>
              <a:rPr lang="x-none" sz="2800" dirty="0"/>
              <a:t>В </a:t>
            </a:r>
            <a:r>
              <a:rPr lang="ru-RU" sz="2800" dirty="0"/>
              <a:t>Н</a:t>
            </a:r>
            <a:r>
              <a:rPr lang="x-none" sz="2800" dirty="0"/>
              <a:t>А</a:t>
            </a:r>
            <a:r>
              <a:rPr lang="ru-RU" sz="2800" dirty="0"/>
              <a:t>У</a:t>
            </a:r>
            <a:r>
              <a:rPr lang="x-none" sz="2800" dirty="0"/>
              <a:t>К</a:t>
            </a:r>
            <a:r>
              <a:rPr lang="ru-RU" sz="2800" dirty="0"/>
              <a:t>О</a:t>
            </a:r>
            <a:r>
              <a:rPr lang="x-none" sz="2800" dirty="0"/>
              <a:t>В</a:t>
            </a:r>
            <a:r>
              <a:rPr lang="ru-RU" sz="2800" dirty="0"/>
              <a:t>О</a:t>
            </a:r>
            <a:r>
              <a:rPr lang="x-none" sz="2800" dirty="0"/>
              <a:t>Г</a:t>
            </a:r>
            <a:r>
              <a:rPr lang="ru-RU" sz="2800" dirty="0"/>
              <a:t>О</a:t>
            </a:r>
            <a:r>
              <a:rPr lang="x-none" sz="2800" dirty="0"/>
              <a:t> </a:t>
            </a:r>
            <a:r>
              <a:rPr lang="ru-RU" sz="2800" dirty="0"/>
              <a:t>Г</a:t>
            </a:r>
            <a:r>
              <a:rPr lang="x-none" sz="2800" dirty="0"/>
              <a:t>У</a:t>
            </a:r>
            <a:r>
              <a:rPr lang="ru-RU" sz="2800" dirty="0"/>
              <a:t>Р</a:t>
            </a:r>
            <a:r>
              <a:rPr lang="x-none" sz="2800" dirty="0"/>
              <a:t>Т</a:t>
            </a:r>
            <a:r>
              <a:rPr lang="ru-RU" sz="2800" dirty="0"/>
              <a:t>К</a:t>
            </a:r>
            <a:r>
              <a:rPr lang="x-none" sz="2800" dirty="0"/>
              <a:t>А</a:t>
            </a:r>
            <a:endParaRPr lang="ru-RU" sz="28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982133" y="1772816"/>
            <a:ext cx="7704667" cy="4227000"/>
          </a:xfrm>
        </p:spPr>
        <p:txBody>
          <a:bodyPr>
            <a:normAutofit fontScale="92500"/>
          </a:bodyPr>
          <a:lstStyle/>
          <a:p>
            <a:r>
              <a:rPr lang="uk-UA" dirty="0"/>
              <a:t>Шапірко Владислава Романівна</a:t>
            </a:r>
            <a:r>
              <a:rPr lang="x-none"/>
              <a:t>                           </a:t>
            </a:r>
            <a:r>
              <a:rPr lang="uk-UA" dirty="0"/>
              <a:t>КН-18001</a:t>
            </a:r>
            <a:r>
              <a:rPr lang="x-none" dirty="0"/>
              <a:t>-</a:t>
            </a:r>
            <a:r>
              <a:rPr lang="uk-UA" dirty="0"/>
              <a:t>б</a:t>
            </a:r>
            <a:endParaRPr lang="x-none" dirty="0"/>
          </a:p>
          <a:p>
            <a:r>
              <a:rPr lang="uk-UA" dirty="0"/>
              <a:t>Підсуха Євгеній Сергійович                                     КІ-18007</a:t>
            </a:r>
            <a:r>
              <a:rPr lang="x-none"/>
              <a:t>-</a:t>
            </a:r>
            <a:r>
              <a:rPr lang="uk-UA" dirty="0"/>
              <a:t>б</a:t>
            </a:r>
            <a:endParaRPr lang="x-none" dirty="0"/>
          </a:p>
          <a:p>
            <a:r>
              <a:rPr lang="uk-UA" dirty="0"/>
              <a:t>Корінний Єдуард Андрійович                                КІ-18007</a:t>
            </a:r>
            <a:r>
              <a:rPr lang="x-none"/>
              <a:t>-</a:t>
            </a:r>
            <a:r>
              <a:rPr lang="uk-UA" dirty="0"/>
              <a:t>б</a:t>
            </a:r>
            <a:endParaRPr lang="x-none" dirty="0"/>
          </a:p>
          <a:p>
            <a:r>
              <a:rPr lang="uk-UA" dirty="0"/>
              <a:t>Матвієнко Денис Сергійович                                 КН-18001</a:t>
            </a:r>
            <a:r>
              <a:rPr lang="x-none"/>
              <a:t>-</a:t>
            </a:r>
            <a:r>
              <a:rPr lang="uk-UA" dirty="0"/>
              <a:t>б</a:t>
            </a:r>
            <a:endParaRPr lang="x-none" dirty="0"/>
          </a:p>
          <a:p>
            <a:r>
              <a:rPr lang="uk-UA" dirty="0"/>
              <a:t>Панасюк Василь Анатолійович </a:t>
            </a:r>
            <a:r>
              <a:rPr lang="x-none"/>
              <a:t>                            </a:t>
            </a:r>
            <a:r>
              <a:rPr lang="uk-UA" dirty="0"/>
              <a:t>КН-18001</a:t>
            </a:r>
            <a:r>
              <a:rPr lang="x-none"/>
              <a:t>-</a:t>
            </a:r>
            <a:r>
              <a:rPr lang="uk-UA" dirty="0"/>
              <a:t>б</a:t>
            </a:r>
            <a:endParaRPr lang="x-none"/>
          </a:p>
          <a:p>
            <a:r>
              <a:rPr lang="uk-UA" dirty="0"/>
              <a:t>Трохимчук Єлизавета Сергіївна</a:t>
            </a:r>
            <a:r>
              <a:rPr lang="x-none"/>
              <a:t>                            </a:t>
            </a:r>
            <a:r>
              <a:rPr lang="uk-UA" dirty="0"/>
              <a:t>КН-18001</a:t>
            </a:r>
            <a:r>
              <a:rPr lang="x-none"/>
              <a:t>-</a:t>
            </a:r>
            <a:r>
              <a:rPr lang="uk-UA" dirty="0"/>
              <a:t>б</a:t>
            </a:r>
            <a:endParaRPr lang="x-none"/>
          </a:p>
          <a:p>
            <a:r>
              <a:rPr lang="uk-UA" dirty="0"/>
              <a:t>Шадрін Євгеній Сергійович</a:t>
            </a:r>
            <a:r>
              <a:rPr lang="x-none"/>
              <a:t>                                  </a:t>
            </a:r>
            <a:r>
              <a:rPr lang="uk-UA" dirty="0"/>
              <a:t> </a:t>
            </a:r>
            <a:r>
              <a:rPr lang="x-none"/>
              <a:t> </a:t>
            </a:r>
            <a:r>
              <a:rPr lang="uk-UA" dirty="0"/>
              <a:t>К</a:t>
            </a:r>
            <a:r>
              <a:rPr lang="x-none"/>
              <a:t>І</a:t>
            </a:r>
            <a:r>
              <a:rPr lang="uk-UA" dirty="0"/>
              <a:t>-18007</a:t>
            </a:r>
            <a:r>
              <a:rPr lang="x-none"/>
              <a:t>-</a:t>
            </a:r>
            <a:r>
              <a:rPr lang="uk-UA" dirty="0"/>
              <a:t>б</a:t>
            </a:r>
            <a:endParaRPr lang="x-none" dirty="0"/>
          </a:p>
          <a:p>
            <a:r>
              <a:rPr lang="uk-UA" dirty="0"/>
              <a:t>Маркелова  Маргарита Олександрівна</a:t>
            </a:r>
            <a:r>
              <a:rPr lang="x-none"/>
              <a:t>            </a:t>
            </a:r>
            <a:r>
              <a:rPr lang="uk-UA" dirty="0"/>
              <a:t>К</a:t>
            </a:r>
            <a:r>
              <a:rPr lang="x-none"/>
              <a:t>І</a:t>
            </a:r>
            <a:r>
              <a:rPr lang="uk-UA" dirty="0"/>
              <a:t>-18007</a:t>
            </a:r>
            <a:r>
              <a:rPr lang="x-none"/>
              <a:t>-</a:t>
            </a:r>
            <a:r>
              <a:rPr lang="uk-UA" dirty="0"/>
              <a:t>б</a:t>
            </a:r>
            <a:endParaRPr lang="x-none" dirty="0"/>
          </a:p>
          <a:p>
            <a:r>
              <a:rPr lang="uk-UA" dirty="0"/>
              <a:t>Кузнюк Кароліна Владиславівна                          К</a:t>
            </a:r>
            <a:r>
              <a:rPr lang="x-none"/>
              <a:t>І</a:t>
            </a:r>
            <a:r>
              <a:rPr lang="uk-UA" dirty="0"/>
              <a:t>-18007</a:t>
            </a:r>
            <a:r>
              <a:rPr lang="x-none"/>
              <a:t>-</a:t>
            </a:r>
            <a:r>
              <a:rPr lang="uk-UA" dirty="0"/>
              <a:t>б</a:t>
            </a:r>
            <a:endParaRPr lang="x-none" dirty="0"/>
          </a:p>
          <a:p>
            <a:r>
              <a:rPr lang="uk-UA" dirty="0"/>
              <a:t>Мельник Ольга Юріївна</a:t>
            </a:r>
            <a:r>
              <a:rPr lang="x-none"/>
              <a:t>                                            </a:t>
            </a:r>
            <a:r>
              <a:rPr lang="uk-UA" dirty="0"/>
              <a:t>К</a:t>
            </a:r>
            <a:r>
              <a:rPr lang="x-none"/>
              <a:t>І</a:t>
            </a:r>
            <a:r>
              <a:rPr lang="uk-UA" dirty="0"/>
              <a:t>-18007</a:t>
            </a:r>
            <a:r>
              <a:rPr lang="x-none"/>
              <a:t>-</a:t>
            </a:r>
            <a:r>
              <a:rPr lang="uk-UA" dirty="0"/>
              <a:t>б</a:t>
            </a:r>
            <a:endParaRPr lang="x-none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2317" y="-18001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0010"/>
              </p:ext>
            </p:extLst>
          </p:nvPr>
        </p:nvGraphicFramePr>
        <p:xfrm>
          <a:off x="1115616" y="1246433"/>
          <a:ext cx="7705090" cy="52797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8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6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7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 п/п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ПІБ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члена наукового гуртка</a:t>
                      </a:r>
                      <a:endParaRPr lang="uk-UA" sz="14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Група</a:t>
                      </a:r>
                      <a:endParaRPr lang="uk-UA" sz="14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+mj-lt"/>
                        </a:rPr>
                        <a:t>1</a:t>
                      </a:r>
                      <a:endParaRPr lang="uk-UA" sz="1400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Глущенко В.Р.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КН-22002б</a:t>
                      </a:r>
                      <a:endParaRPr lang="uk-UA" sz="1400" i="0" dirty="0">
                        <a:effectLst/>
                        <a:latin typeface="+mj-lt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+mj-lt"/>
                        </a:rPr>
                        <a:t>2</a:t>
                      </a:r>
                      <a:endParaRPr lang="uk-UA" sz="140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r>
                        <a:rPr lang="uk-UA" sz="1400" b="1" i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Кипіч</a:t>
                      </a: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А.С.</a:t>
                      </a: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КН-22002б</a:t>
                      </a:r>
                      <a:endParaRPr lang="uk-UA" sz="1400" i="0" dirty="0">
                        <a:effectLst/>
                        <a:latin typeface="+mj-lt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+mj-lt"/>
                        </a:rPr>
                        <a:t>3</a:t>
                      </a:r>
                      <a:endParaRPr lang="uk-UA" sz="140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Фастовець</a:t>
                      </a: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А.В.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КН-22002б</a:t>
                      </a:r>
                      <a:endParaRPr lang="uk-UA" sz="1400" i="0" dirty="0">
                        <a:effectLst/>
                        <a:latin typeface="+mj-lt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+mj-lt"/>
                        </a:rPr>
                        <a:t>4</a:t>
                      </a:r>
                      <a:endParaRPr lang="uk-UA" sz="140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Сапега</a:t>
                      </a: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С.О.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ІПЗ-22008б</a:t>
                      </a:r>
                      <a:endParaRPr lang="uk-UA" sz="1400" i="0" dirty="0">
                        <a:effectLst/>
                        <a:latin typeface="+mj-lt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4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+mj-lt"/>
                        </a:rPr>
                        <a:t>5</a:t>
                      </a:r>
                      <a:endParaRPr lang="uk-UA" sz="140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Леонтович О.С.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ІПЗ-22008б</a:t>
                      </a:r>
                      <a:endParaRPr lang="uk-UA" sz="1400" i="0" dirty="0">
                        <a:effectLst/>
                        <a:latin typeface="+mj-lt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1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+mj-lt"/>
                        </a:rPr>
                        <a:t>6</a:t>
                      </a:r>
                      <a:endParaRPr lang="uk-UA" sz="140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Білич</a:t>
                      </a: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М.С.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КіБ-22014б</a:t>
                      </a:r>
                      <a:endParaRPr lang="uk-UA" sz="1400" i="0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+mj-lt"/>
                        </a:rPr>
                        <a:t>7</a:t>
                      </a:r>
                      <a:endParaRPr lang="uk-UA" sz="140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Левіна В.Д.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 panose="020F0502020204030204"/>
                          <a:cs typeface="Times New Roman" panose="02020603050405020304"/>
                        </a:rPr>
                        <a:t>ІПЗ-21007б</a:t>
                      </a: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+mj-lt"/>
                        </a:rPr>
                        <a:t>8</a:t>
                      </a:r>
                      <a:endParaRPr lang="uk-UA" sz="140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Данилюк Б.С.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i="0" dirty="0">
                          <a:effectLst/>
                          <a:latin typeface="+mj-lt"/>
                          <a:ea typeface="Calibri" panose="020F0502020204030204"/>
                          <a:cs typeface="Times New Roman" panose="02020603050405020304"/>
                        </a:rPr>
                        <a:t>КІБ-21015б</a:t>
                      </a: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+mj-lt"/>
                        </a:rPr>
                        <a:t>9</a:t>
                      </a:r>
                      <a:endParaRPr lang="uk-UA" sz="140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Крутій М.С.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КІ-22012б</a:t>
                      </a:r>
                      <a:endParaRPr lang="uk-UA" sz="1400" i="0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8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+mj-lt"/>
                        </a:rPr>
                        <a:t>10</a:t>
                      </a:r>
                      <a:endParaRPr lang="uk-UA" sz="140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Вороний О.С.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КІ-22012б</a:t>
                      </a:r>
                      <a:endParaRPr lang="uk-UA" sz="1400" i="0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+mj-lt"/>
                        </a:rPr>
                        <a:t>11</a:t>
                      </a:r>
                      <a:endParaRPr lang="uk-UA" sz="140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Саух</a:t>
                      </a: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М.А.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i="0" dirty="0">
                          <a:effectLst/>
                          <a:latin typeface="+mj-lt"/>
                          <a:ea typeface="Calibri" panose="020F0502020204030204"/>
                          <a:cs typeface="Times New Roman" panose="02020603050405020304"/>
                        </a:rPr>
                        <a:t>ІПЗ-21008б</a:t>
                      </a: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1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+mj-lt"/>
                        </a:rPr>
                        <a:t>12</a:t>
                      </a:r>
                      <a:endParaRPr lang="uk-UA" sz="140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dirty="0" err="1">
                          <a:effectLst/>
                          <a:latin typeface="+mj-lt"/>
                          <a:ea typeface="Calibri" panose="020F0502020204030204"/>
                          <a:cs typeface="Times New Roman" panose="02020603050405020304"/>
                        </a:rPr>
                        <a:t>Єфімкін</a:t>
                      </a:r>
                      <a:r>
                        <a:rPr lang="uk-UA" sz="1400" b="1" i="1" dirty="0">
                          <a:effectLst/>
                          <a:latin typeface="+mj-lt"/>
                          <a:ea typeface="Calibri" panose="020F0502020204030204"/>
                          <a:cs typeface="Times New Roman" panose="02020603050405020304"/>
                        </a:rPr>
                        <a:t> Р.О.</a:t>
                      </a: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КІ-22012б</a:t>
                      </a:r>
                      <a:endParaRPr lang="uk-UA" sz="1400" i="0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+mj-lt"/>
                        </a:rPr>
                        <a:t>13</a:t>
                      </a:r>
                      <a:endParaRPr lang="uk-UA" sz="140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Борис М.Ю.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КН-22001б</a:t>
                      </a:r>
                      <a:endParaRPr lang="uk-UA" sz="1400" i="0" dirty="0">
                        <a:effectLst/>
                        <a:latin typeface="+mj-lt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1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>
                          <a:effectLst/>
                          <a:latin typeface="+mj-lt"/>
                          <a:ea typeface="Calibri" panose="020F0502020204030204"/>
                          <a:cs typeface="Times New Roman" panose="02020603050405020304"/>
                        </a:rPr>
                        <a:t>14</a:t>
                      </a: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uk-UA" sz="1400" b="1" i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Пічевська</a:t>
                      </a: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О.О.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КіБ-22014б</a:t>
                      </a:r>
                      <a:endParaRPr lang="uk-UA" sz="1400" i="0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1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>
                          <a:effectLst/>
                          <a:latin typeface="+mj-lt"/>
                          <a:ea typeface="Calibri" panose="020F0502020204030204"/>
                          <a:cs typeface="Times New Roman" panose="02020603050405020304"/>
                        </a:rPr>
                        <a:t>15</a:t>
                      </a: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uk-UA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Троян О.В.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ІПЗ-22007б</a:t>
                      </a:r>
                      <a:endParaRPr lang="uk-UA" sz="1400" i="0" dirty="0">
                        <a:effectLst/>
                        <a:latin typeface="+mj-lt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1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>
                          <a:effectLst/>
                          <a:latin typeface="+mj-lt"/>
                          <a:ea typeface="Calibri" panose="020F0502020204030204"/>
                          <a:cs typeface="Times New Roman" panose="02020603050405020304"/>
                        </a:rPr>
                        <a:t>16</a:t>
                      </a: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uk-UA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Очеретянко В.В.</a:t>
                      </a:r>
                      <a:endParaRPr lang="uk-UA" sz="1400" b="1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КН-22003б</a:t>
                      </a:r>
                      <a:endParaRPr lang="uk-UA" sz="1400" i="0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3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dirty="0">
                          <a:effectLst/>
                          <a:latin typeface="+mj-lt"/>
                          <a:ea typeface="Calibri" panose="020F0502020204030204"/>
                          <a:cs typeface="Times New Roman" panose="02020603050405020304"/>
                        </a:rPr>
                        <a:t>17</a:t>
                      </a: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Філоненко І.О.</a:t>
                      </a:r>
                      <a:endParaRPr lang="uk-UA" sz="1400" i="1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uk-UA" sz="1400" b="1" i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ІПЗ-22009б</a:t>
                      </a:r>
                      <a:endParaRPr lang="uk-UA" sz="1400" i="0" dirty="0">
                        <a:effectLst/>
                        <a:latin typeface="+mj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783" marR="48783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8436" y="332656"/>
            <a:ext cx="6947127" cy="1290463"/>
          </a:xfrm>
        </p:spPr>
        <p:txBody>
          <a:bodyPr>
            <a:noAutofit/>
          </a:bodyPr>
          <a:lstStyle/>
          <a:p>
            <a:pPr algn="ctr"/>
            <a:r>
              <a:rPr lang="uk-UA" sz="4400" dirty="0"/>
              <a:t>Наукова спрямованість гуртка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1772816"/>
            <a:ext cx="6192688" cy="4354421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uk-UA" sz="2400" dirty="0"/>
              <a:t>Додаткові розділи вищої та прикладної математики, а саме:</a:t>
            </a:r>
          </a:p>
          <a:p>
            <a:pPr lvl="0" algn="l" fontAlgn="base"/>
            <a:r>
              <a:rPr lang="uk-UA" sz="2400" dirty="0"/>
              <a:t>- Методи оптимізації</a:t>
            </a:r>
          </a:p>
          <a:p>
            <a:pPr lvl="0" algn="l" fontAlgn="base"/>
            <a:r>
              <a:rPr lang="uk-UA" sz="2400" dirty="0"/>
              <a:t>- Теорія диференціальних рівнянь та її застосування у математичному моделюванні</a:t>
            </a:r>
          </a:p>
          <a:p>
            <a:pPr lvl="0" algn="l" fontAlgn="base"/>
            <a:r>
              <a:rPr lang="uk-UA" sz="2400" dirty="0"/>
              <a:t>- Наближені методи розв’язання алгебраїчних, диференціальних рівнянь та їх систем</a:t>
            </a:r>
          </a:p>
          <a:p>
            <a:pPr lvl="0" algn="l" fontAlgn="base"/>
            <a:r>
              <a:rPr lang="uk-UA" sz="2400" dirty="0"/>
              <a:t>- Методи операційного числення</a:t>
            </a:r>
          </a:p>
          <a:p>
            <a:pPr lvl="0" algn="l" fontAlgn="base"/>
            <a:r>
              <a:rPr lang="uk-UA" sz="2400" dirty="0"/>
              <a:t>- Функції комплексної змінної , їх прикладання</a:t>
            </a:r>
          </a:p>
          <a:p>
            <a:pPr lvl="0" algn="l" fontAlgn="base"/>
            <a:r>
              <a:rPr lang="uk-UA" sz="2400" dirty="0"/>
              <a:t>- Теорія ймовірностей</a:t>
            </a:r>
          </a:p>
          <a:p>
            <a:pPr algn="l"/>
            <a:endParaRPr lang="uk-UA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459631"/>
          </a:xfrm>
        </p:spPr>
        <p:txBody>
          <a:bodyPr>
            <a:normAutofit fontScale="90000"/>
          </a:bodyPr>
          <a:lstStyle/>
          <a:p>
            <a:r>
              <a:rPr lang="x-none" b="1" dirty="0">
                <a:solidFill>
                  <a:schemeClr val="tx1"/>
                </a:solidFill>
              </a:rPr>
              <a:t>П</a:t>
            </a:r>
            <a:r>
              <a:rPr lang="ru-RU" b="1" dirty="0">
                <a:solidFill>
                  <a:schemeClr val="tx1"/>
                </a:solidFill>
              </a:rPr>
              <a:t>Л</a:t>
            </a:r>
            <a:r>
              <a:rPr lang="x-none" b="1" dirty="0">
                <a:solidFill>
                  <a:schemeClr val="tx1"/>
                </a:solidFill>
              </a:rPr>
              <a:t>А</a:t>
            </a:r>
            <a:r>
              <a:rPr lang="ru-RU" b="1" dirty="0">
                <a:solidFill>
                  <a:schemeClr val="tx1"/>
                </a:solidFill>
              </a:rPr>
              <a:t>Н</a:t>
            </a:r>
            <a:r>
              <a:rPr lang="x-none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Р</a:t>
            </a:r>
            <a:r>
              <a:rPr lang="x-none" b="1" dirty="0">
                <a:solidFill>
                  <a:schemeClr val="tx1"/>
                </a:solidFill>
              </a:rPr>
              <a:t>О</a:t>
            </a:r>
            <a:r>
              <a:rPr lang="ru-RU" b="1" dirty="0">
                <a:solidFill>
                  <a:schemeClr val="tx1"/>
                </a:solidFill>
              </a:rPr>
              <a:t>Б</a:t>
            </a:r>
            <a:r>
              <a:rPr lang="x-none" b="1" dirty="0">
                <a:solidFill>
                  <a:schemeClr val="tx1"/>
                </a:solidFill>
              </a:rPr>
              <a:t>О</a:t>
            </a:r>
            <a:r>
              <a:rPr lang="ru-RU" b="1" dirty="0">
                <a:solidFill>
                  <a:schemeClr val="tx1"/>
                </a:solidFill>
              </a:rPr>
              <a:t>Т</a:t>
            </a:r>
            <a:r>
              <a:rPr lang="x-none" b="1" dirty="0">
                <a:solidFill>
                  <a:schemeClr val="tx1"/>
                </a:solidFill>
              </a:rPr>
              <a:t>И Н</a:t>
            </a:r>
            <a:r>
              <a:rPr lang="ru-RU" b="1" dirty="0">
                <a:solidFill>
                  <a:schemeClr val="tx1"/>
                </a:solidFill>
              </a:rPr>
              <a:t>А</a:t>
            </a:r>
            <a:r>
              <a:rPr lang="x-none" b="1" dirty="0">
                <a:solidFill>
                  <a:schemeClr val="tx1"/>
                </a:solidFill>
              </a:rPr>
              <a:t>У</a:t>
            </a:r>
            <a:r>
              <a:rPr lang="ru-RU" b="1" dirty="0">
                <a:solidFill>
                  <a:schemeClr val="tx1"/>
                </a:solidFill>
              </a:rPr>
              <a:t>К</a:t>
            </a:r>
            <a:r>
              <a:rPr lang="x-none" b="1" dirty="0">
                <a:solidFill>
                  <a:schemeClr val="tx1"/>
                </a:solidFill>
              </a:rPr>
              <a:t>О</a:t>
            </a:r>
            <a:r>
              <a:rPr lang="ru-RU" b="1" dirty="0">
                <a:solidFill>
                  <a:schemeClr val="tx1"/>
                </a:solidFill>
              </a:rPr>
              <a:t>В</a:t>
            </a:r>
            <a:r>
              <a:rPr lang="x-none" b="1" dirty="0">
                <a:solidFill>
                  <a:schemeClr val="tx1"/>
                </a:solidFill>
              </a:rPr>
              <a:t>О</a:t>
            </a:r>
            <a:r>
              <a:rPr lang="ru-RU" b="1" dirty="0">
                <a:solidFill>
                  <a:schemeClr val="tx1"/>
                </a:solidFill>
              </a:rPr>
              <a:t>Г</a:t>
            </a:r>
            <a:r>
              <a:rPr lang="x-none" b="1" dirty="0">
                <a:solidFill>
                  <a:schemeClr val="tx1"/>
                </a:solidFill>
              </a:rPr>
              <a:t>О </a:t>
            </a:r>
            <a:r>
              <a:rPr lang="ru-RU" b="1" dirty="0">
                <a:solidFill>
                  <a:schemeClr val="tx1"/>
                </a:solidFill>
              </a:rPr>
              <a:t>Г</a:t>
            </a:r>
            <a:r>
              <a:rPr lang="x-none" b="1" dirty="0">
                <a:solidFill>
                  <a:schemeClr val="tx1"/>
                </a:solidFill>
              </a:rPr>
              <a:t>У</a:t>
            </a:r>
            <a:r>
              <a:rPr lang="ru-RU" b="1" dirty="0">
                <a:solidFill>
                  <a:schemeClr val="tx1"/>
                </a:solidFill>
              </a:rPr>
              <a:t>Р</a:t>
            </a:r>
            <a:r>
              <a:rPr lang="x-none" b="1" dirty="0">
                <a:solidFill>
                  <a:schemeClr val="tx1"/>
                </a:solidFill>
              </a:rPr>
              <a:t>Т</a:t>
            </a:r>
            <a:r>
              <a:rPr lang="ru-RU" b="1" dirty="0">
                <a:solidFill>
                  <a:schemeClr val="tx1"/>
                </a:solidFill>
              </a:rPr>
              <a:t>К</a:t>
            </a:r>
            <a:r>
              <a:rPr lang="x-none" b="1" dirty="0">
                <a:solidFill>
                  <a:schemeClr val="tx1"/>
                </a:solidFill>
              </a:rPr>
              <a:t>А НА</a:t>
            </a:r>
            <a:r>
              <a:rPr lang="uk-UA" b="1" dirty="0">
                <a:solidFill>
                  <a:schemeClr val="tx1"/>
                </a:solidFill>
              </a:rPr>
              <a:t> 202</a:t>
            </a:r>
            <a:r>
              <a:rPr lang="ru-RU" b="1" dirty="0">
                <a:solidFill>
                  <a:schemeClr val="tx1"/>
                </a:solidFill>
              </a:rPr>
              <a:t>2</a:t>
            </a:r>
            <a:r>
              <a:rPr lang="uk-UA" b="1" dirty="0">
                <a:solidFill>
                  <a:schemeClr val="tx1"/>
                </a:solidFill>
              </a:rPr>
              <a:t>-202</a:t>
            </a:r>
            <a:r>
              <a:rPr lang="ru-RU" b="1" dirty="0">
                <a:solidFill>
                  <a:schemeClr val="tx1"/>
                </a:solidFill>
              </a:rPr>
              <a:t>3</a:t>
            </a:r>
            <a:r>
              <a:rPr lang="uk-UA" b="1" dirty="0">
                <a:solidFill>
                  <a:schemeClr val="tx1"/>
                </a:solidFill>
              </a:rPr>
              <a:t> Н</a:t>
            </a:r>
            <a:r>
              <a:rPr lang="x-none" b="1" dirty="0">
                <a:solidFill>
                  <a:schemeClr val="tx1"/>
                </a:solidFill>
              </a:rPr>
              <a:t>А</a:t>
            </a:r>
            <a:r>
              <a:rPr lang="ru-RU" b="1" dirty="0">
                <a:solidFill>
                  <a:schemeClr val="tx1"/>
                </a:solidFill>
              </a:rPr>
              <a:t>В</a:t>
            </a:r>
            <a:r>
              <a:rPr lang="x-none" b="1" dirty="0">
                <a:solidFill>
                  <a:schemeClr val="tx1"/>
                </a:solidFill>
              </a:rPr>
              <a:t>Ч</a:t>
            </a:r>
            <a:r>
              <a:rPr lang="ru-RU" b="1" dirty="0">
                <a:solidFill>
                  <a:schemeClr val="tx1"/>
                </a:solidFill>
              </a:rPr>
              <a:t>А</a:t>
            </a:r>
            <a:r>
              <a:rPr lang="x-none" b="1" dirty="0">
                <a:solidFill>
                  <a:schemeClr val="tx1"/>
                </a:solidFill>
              </a:rPr>
              <a:t>Л</a:t>
            </a:r>
            <a:r>
              <a:rPr lang="ru-RU" b="1" dirty="0">
                <a:solidFill>
                  <a:schemeClr val="tx1"/>
                </a:solidFill>
              </a:rPr>
              <a:t>Ь</a:t>
            </a:r>
            <a:r>
              <a:rPr lang="x-none" b="1" dirty="0">
                <a:solidFill>
                  <a:schemeClr val="tx1"/>
                </a:solidFill>
              </a:rPr>
              <a:t>Н</a:t>
            </a:r>
            <a:r>
              <a:rPr lang="ru-RU" b="1" dirty="0">
                <a:solidFill>
                  <a:schemeClr val="tx1"/>
                </a:solidFill>
              </a:rPr>
              <a:t>И</a:t>
            </a:r>
            <a:r>
              <a:rPr lang="x-none" b="1" dirty="0">
                <a:solidFill>
                  <a:schemeClr val="tx1"/>
                </a:solidFill>
              </a:rPr>
              <a:t>Й </a:t>
            </a:r>
            <a:r>
              <a:rPr lang="ru-RU" b="1" dirty="0">
                <a:solidFill>
                  <a:schemeClr val="tx1"/>
                </a:solidFill>
              </a:rPr>
              <a:t>Р</a:t>
            </a:r>
            <a:r>
              <a:rPr lang="x-none" b="1" dirty="0">
                <a:solidFill>
                  <a:schemeClr val="tx1"/>
                </a:solidFill>
              </a:rPr>
              <a:t>І</a:t>
            </a:r>
            <a:r>
              <a:rPr lang="ru-RU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204864"/>
            <a:ext cx="7704667" cy="3888432"/>
          </a:xfrm>
        </p:spPr>
        <p:txBody>
          <a:bodyPr>
            <a:noAutofit/>
          </a:bodyPr>
          <a:lstStyle/>
          <a:p>
            <a:r>
              <a:rPr lang="ru-RU" sz="1600" dirty="0" err="1"/>
              <a:t>Творці</a:t>
            </a:r>
            <a:r>
              <a:rPr lang="ru-RU" sz="1600" dirty="0"/>
              <a:t> математики з </a:t>
            </a:r>
            <a:r>
              <a:rPr lang="ru-RU" sz="1600" dirty="0" err="1"/>
              <a:t>України</a:t>
            </a:r>
            <a:r>
              <a:rPr lang="ru-RU" sz="1600" dirty="0"/>
              <a:t>.</a:t>
            </a:r>
            <a:endParaRPr lang="uk-UA" sz="1600" dirty="0"/>
          </a:p>
          <a:p>
            <a:r>
              <a:rPr lang="ru-RU" sz="1600" dirty="0" err="1"/>
              <a:t>Побудова</a:t>
            </a:r>
            <a:r>
              <a:rPr lang="ru-RU" sz="1600" dirty="0"/>
              <a:t> </a:t>
            </a:r>
            <a:r>
              <a:rPr lang="ru-RU" sz="1600" dirty="0" err="1"/>
              <a:t>графіків</a:t>
            </a:r>
            <a:r>
              <a:rPr lang="ru-RU" sz="1600" dirty="0"/>
              <a:t> </a:t>
            </a:r>
            <a:r>
              <a:rPr lang="ru-RU" sz="1600" dirty="0" err="1"/>
              <a:t>функцій</a:t>
            </a:r>
            <a:r>
              <a:rPr lang="ru-RU" sz="1600" dirty="0"/>
              <a:t> за </a:t>
            </a:r>
            <a:r>
              <a:rPr lang="ru-RU" sz="1600" dirty="0" err="1"/>
              <a:t>допомогою</a:t>
            </a:r>
            <a:r>
              <a:rPr lang="ru-RU" sz="1600" dirty="0"/>
              <a:t> </a:t>
            </a:r>
            <a:r>
              <a:rPr lang="ru-RU" sz="1600" dirty="0" err="1"/>
              <a:t>програмних</a:t>
            </a:r>
            <a:r>
              <a:rPr lang="ru-RU" sz="1600" dirty="0"/>
              <a:t> </a:t>
            </a:r>
            <a:r>
              <a:rPr lang="ru-RU" sz="1600" dirty="0" err="1"/>
              <a:t>продуктів</a:t>
            </a:r>
            <a:r>
              <a:rPr lang="ru-RU" sz="1600" dirty="0"/>
              <a:t>.</a:t>
            </a:r>
            <a:endParaRPr lang="uk-UA" sz="1600" dirty="0"/>
          </a:p>
          <a:p>
            <a:r>
              <a:rPr lang="ru-RU" sz="1600" dirty="0" err="1"/>
              <a:t>Наближені</a:t>
            </a:r>
            <a:r>
              <a:rPr lang="ru-RU" sz="1600" dirty="0"/>
              <a:t> </a:t>
            </a:r>
            <a:r>
              <a:rPr lang="ru-RU" sz="1600" dirty="0" err="1"/>
              <a:t>методи</a:t>
            </a:r>
            <a:r>
              <a:rPr lang="ru-RU" sz="1600" dirty="0"/>
              <a:t> </a:t>
            </a:r>
            <a:r>
              <a:rPr lang="ru-RU" sz="1600" dirty="0" err="1"/>
              <a:t>розв’язання</a:t>
            </a:r>
            <a:r>
              <a:rPr lang="ru-RU" sz="1600" dirty="0"/>
              <a:t> </a:t>
            </a:r>
            <a:r>
              <a:rPr lang="ru-RU" sz="1600" dirty="0" err="1"/>
              <a:t>диференціальних</a:t>
            </a:r>
            <a:r>
              <a:rPr lang="ru-RU" sz="1600" dirty="0"/>
              <a:t> </a:t>
            </a:r>
            <a:r>
              <a:rPr lang="ru-RU" sz="1600" dirty="0" err="1"/>
              <a:t>рівнянь</a:t>
            </a:r>
            <a:r>
              <a:rPr lang="ru-RU" sz="1600" dirty="0"/>
              <a:t> та </a:t>
            </a:r>
            <a:r>
              <a:rPr lang="ru-RU" sz="1600" dirty="0" err="1"/>
              <a:t>їх</a:t>
            </a:r>
            <a:r>
              <a:rPr lang="ru-RU" sz="1600" dirty="0"/>
              <a:t> систем.</a:t>
            </a:r>
            <a:endParaRPr lang="uk-UA" sz="1600" dirty="0"/>
          </a:p>
          <a:p>
            <a:r>
              <a:rPr lang="ru-RU" sz="1600" dirty="0" err="1"/>
              <a:t>Диференціальні</a:t>
            </a:r>
            <a:r>
              <a:rPr lang="ru-RU" sz="1600" dirty="0"/>
              <a:t> </a:t>
            </a:r>
            <a:r>
              <a:rPr lang="ru-RU" sz="1600" dirty="0" err="1"/>
              <a:t>рівняння</a:t>
            </a:r>
            <a:r>
              <a:rPr lang="ru-RU" sz="1600" dirty="0"/>
              <a:t> з </a:t>
            </a:r>
            <a:r>
              <a:rPr lang="ru-RU" sz="1600" dirty="0" err="1"/>
              <a:t>частинними</a:t>
            </a:r>
            <a:r>
              <a:rPr lang="ru-RU" sz="1600" dirty="0"/>
              <a:t> </a:t>
            </a:r>
            <a:r>
              <a:rPr lang="ru-RU" sz="1600" dirty="0" err="1"/>
              <a:t>похідними</a:t>
            </a:r>
            <a:r>
              <a:rPr lang="ru-RU" sz="1600" dirty="0"/>
              <a:t>.</a:t>
            </a:r>
            <a:endParaRPr lang="uk-UA" sz="1600" dirty="0"/>
          </a:p>
          <a:p>
            <a:r>
              <a:rPr lang="ru-RU" sz="1600" dirty="0" err="1"/>
              <a:t>Комплексні</a:t>
            </a:r>
            <a:r>
              <a:rPr lang="ru-RU" sz="1600" dirty="0"/>
              <a:t> числа. </a:t>
            </a:r>
            <a:r>
              <a:rPr lang="ru-RU" sz="1600" dirty="0" err="1"/>
              <a:t>Функції</a:t>
            </a:r>
            <a:r>
              <a:rPr lang="ru-RU" sz="1600" dirty="0"/>
              <a:t> </a:t>
            </a:r>
            <a:r>
              <a:rPr lang="ru-RU" sz="1600" dirty="0" err="1"/>
              <a:t>комплексної</a:t>
            </a:r>
            <a:r>
              <a:rPr lang="ru-RU" sz="1600" dirty="0"/>
              <a:t> </a:t>
            </a:r>
            <a:r>
              <a:rPr lang="ru-RU" sz="1600" dirty="0" err="1"/>
              <a:t>змінної</a:t>
            </a:r>
            <a:r>
              <a:rPr lang="ru-RU" sz="1600" dirty="0"/>
              <a:t>.</a:t>
            </a:r>
            <a:endParaRPr lang="uk-UA" sz="1600" dirty="0"/>
          </a:p>
          <a:p>
            <a:r>
              <a:rPr lang="ru-RU" sz="1600" dirty="0" err="1"/>
              <a:t>Застосування</a:t>
            </a:r>
            <a:r>
              <a:rPr lang="ru-RU" sz="1600" dirty="0"/>
              <a:t> </a:t>
            </a:r>
            <a:r>
              <a:rPr lang="ru-RU" sz="1600" dirty="0" err="1"/>
              <a:t>програмного</a:t>
            </a:r>
            <a:r>
              <a:rPr lang="ru-RU" sz="1600" dirty="0"/>
              <a:t> пакету </a:t>
            </a:r>
            <a:r>
              <a:rPr lang="en-US" sz="1600" dirty="0"/>
              <a:t>MATHCAD</a:t>
            </a:r>
            <a:r>
              <a:rPr lang="ru-RU" sz="1600" dirty="0"/>
              <a:t> до </a:t>
            </a:r>
            <a:r>
              <a:rPr lang="ru-RU" sz="1600" dirty="0" err="1"/>
              <a:t>розв’язання</a:t>
            </a:r>
            <a:r>
              <a:rPr lang="ru-RU" sz="1600" dirty="0"/>
              <a:t> </a:t>
            </a:r>
            <a:r>
              <a:rPr lang="ru-RU" sz="1600" dirty="0" err="1"/>
              <a:t>диференціальних</a:t>
            </a:r>
            <a:r>
              <a:rPr lang="ru-RU" sz="1600" dirty="0"/>
              <a:t> </a:t>
            </a:r>
            <a:r>
              <a:rPr lang="ru-RU" sz="1600" dirty="0" err="1"/>
              <a:t>рівнянь</a:t>
            </a:r>
            <a:r>
              <a:rPr lang="ru-RU" sz="1600" dirty="0"/>
              <a:t>. </a:t>
            </a:r>
            <a:r>
              <a:rPr lang="ru-RU" sz="1600" i="1" dirty="0"/>
              <a:t> </a:t>
            </a:r>
            <a:endParaRPr lang="uk-UA" sz="1600" dirty="0"/>
          </a:p>
          <a:p>
            <a:r>
              <a:rPr lang="ru-RU" sz="1600" dirty="0" err="1"/>
              <a:t>Математичні</a:t>
            </a:r>
            <a:r>
              <a:rPr lang="ru-RU" sz="1600" dirty="0"/>
              <a:t> </a:t>
            </a:r>
            <a:r>
              <a:rPr lang="ru-RU" sz="1600" dirty="0" err="1"/>
              <a:t>моделі</a:t>
            </a:r>
            <a:r>
              <a:rPr lang="ru-RU" sz="1600" dirty="0"/>
              <a:t> в </a:t>
            </a:r>
            <a:r>
              <a:rPr lang="ru-RU" sz="1600" dirty="0" err="1"/>
              <a:t>інженерних</a:t>
            </a:r>
            <a:r>
              <a:rPr lang="ru-RU" sz="1600" dirty="0"/>
              <a:t> задачах.</a:t>
            </a:r>
            <a:r>
              <a:rPr lang="ru-RU" sz="1600" i="1" dirty="0"/>
              <a:t> </a:t>
            </a:r>
            <a:endParaRPr lang="uk-UA" sz="1600" dirty="0"/>
          </a:p>
          <a:p>
            <a:r>
              <a:rPr lang="uk-UA" sz="1600" dirty="0"/>
              <a:t> </a:t>
            </a:r>
            <a:r>
              <a:rPr lang="ru-RU" sz="1600" dirty="0" err="1"/>
              <a:t>Застосування</a:t>
            </a:r>
            <a:r>
              <a:rPr lang="ru-RU" sz="1600" dirty="0"/>
              <a:t> </a:t>
            </a:r>
            <a:r>
              <a:rPr lang="ru-RU" sz="1600" dirty="0" err="1"/>
              <a:t>операційного</a:t>
            </a:r>
            <a:r>
              <a:rPr lang="ru-RU" sz="1600" dirty="0"/>
              <a:t> </a:t>
            </a:r>
            <a:r>
              <a:rPr lang="ru-RU" sz="1600" dirty="0" err="1"/>
              <a:t>числення</a:t>
            </a:r>
            <a:r>
              <a:rPr lang="ru-RU" sz="1600" dirty="0"/>
              <a:t> до </a:t>
            </a:r>
            <a:r>
              <a:rPr lang="ru-RU" sz="1600" dirty="0" err="1"/>
              <a:t>розв’язання</a:t>
            </a:r>
            <a:r>
              <a:rPr lang="ru-RU" sz="1600" dirty="0"/>
              <a:t> систем </a:t>
            </a:r>
            <a:r>
              <a:rPr lang="ru-RU" sz="1600" dirty="0" err="1"/>
              <a:t>диференціальних</a:t>
            </a:r>
            <a:r>
              <a:rPr lang="ru-RU" sz="1600" dirty="0"/>
              <a:t> </a:t>
            </a:r>
            <a:r>
              <a:rPr lang="ru-RU" sz="1600" dirty="0" err="1"/>
              <a:t>рівнянь</a:t>
            </a:r>
            <a:r>
              <a:rPr lang="ru-RU" sz="1600" dirty="0"/>
              <a:t> </a:t>
            </a:r>
            <a:r>
              <a:rPr lang="ru-RU" sz="1600" dirty="0" err="1"/>
              <a:t>із</a:t>
            </a:r>
            <a:r>
              <a:rPr lang="ru-RU" sz="1600" dirty="0"/>
              <a:t> </a:t>
            </a:r>
            <a:r>
              <a:rPr lang="ru-RU" sz="1600" dirty="0" err="1"/>
              <a:t>сталими</a:t>
            </a:r>
            <a:r>
              <a:rPr lang="ru-RU" sz="1600" dirty="0"/>
              <a:t> </a:t>
            </a:r>
            <a:r>
              <a:rPr lang="ru-RU" sz="1600" dirty="0" err="1"/>
              <a:t>коефіцієнтами</a:t>
            </a:r>
            <a:r>
              <a:rPr lang="ru-RU" sz="1600" dirty="0"/>
              <a:t> за </a:t>
            </a:r>
            <a:r>
              <a:rPr lang="ru-RU" sz="1600" dirty="0" err="1"/>
              <a:t>допомогою</a:t>
            </a:r>
            <a:r>
              <a:rPr lang="ru-RU" sz="1600" dirty="0"/>
              <a:t> </a:t>
            </a:r>
            <a:r>
              <a:rPr lang="ru-RU" sz="1600" dirty="0" err="1"/>
              <a:t>програмного</a:t>
            </a:r>
            <a:r>
              <a:rPr lang="ru-RU" sz="1600" dirty="0"/>
              <a:t> пакету </a:t>
            </a:r>
            <a:r>
              <a:rPr lang="en-US" sz="1600" dirty="0"/>
              <a:t>MATHCAD</a:t>
            </a:r>
            <a:r>
              <a:rPr lang="ru-RU" sz="1600" dirty="0"/>
              <a:t>. </a:t>
            </a:r>
            <a:endParaRPr lang="uk-UA" sz="1600" dirty="0"/>
          </a:p>
          <a:p>
            <a:r>
              <a:rPr lang="uk-UA" sz="1600" dirty="0"/>
              <a:t> </a:t>
            </a:r>
            <a:r>
              <a:rPr lang="ru-RU" sz="1600" dirty="0" err="1"/>
              <a:t>Скалярні</a:t>
            </a:r>
            <a:r>
              <a:rPr lang="ru-RU" sz="1600" dirty="0"/>
              <a:t> і </a:t>
            </a:r>
            <a:r>
              <a:rPr lang="ru-RU" sz="1600" dirty="0" err="1"/>
              <a:t>векторні</a:t>
            </a:r>
            <a:r>
              <a:rPr lang="ru-RU" sz="1600" dirty="0"/>
              <a:t> поля. </a:t>
            </a:r>
            <a:r>
              <a:rPr lang="ru-RU" sz="1600" dirty="0" err="1"/>
              <a:t>Похідна</a:t>
            </a:r>
            <a:r>
              <a:rPr lang="ru-RU" sz="1600" dirty="0"/>
              <a:t> за </a:t>
            </a:r>
            <a:r>
              <a:rPr lang="ru-RU" sz="1600" dirty="0" err="1"/>
              <a:t>напрямом</a:t>
            </a:r>
            <a:r>
              <a:rPr lang="ru-RU" sz="1600" dirty="0"/>
              <a:t>. </a:t>
            </a:r>
            <a:r>
              <a:rPr lang="ru-RU" sz="1600" dirty="0" err="1"/>
              <a:t>Градієнт</a:t>
            </a:r>
            <a:r>
              <a:rPr lang="ru-RU" sz="1600" dirty="0"/>
              <a:t>.</a:t>
            </a:r>
            <a:endParaRPr lang="uk-UA" sz="1600" dirty="0"/>
          </a:p>
          <a:p>
            <a:r>
              <a:rPr lang="uk-UA" sz="1600" dirty="0"/>
              <a:t> </a:t>
            </a:r>
            <a:r>
              <a:rPr lang="ru-RU" sz="1600" dirty="0" err="1"/>
              <a:t>Циркуляція</a:t>
            </a:r>
            <a:r>
              <a:rPr lang="ru-RU" sz="1600" dirty="0"/>
              <a:t>, ротор, </a:t>
            </a:r>
            <a:r>
              <a:rPr lang="ru-RU" sz="1600" dirty="0" err="1"/>
              <a:t>дивергенція</a:t>
            </a:r>
            <a:r>
              <a:rPr lang="ru-RU" sz="1600" dirty="0"/>
              <a:t> векторного поля.</a:t>
            </a:r>
            <a:endParaRPr lang="uk-UA" sz="1600" dirty="0"/>
          </a:p>
          <a:p>
            <a:pPr marL="0" indent="0">
              <a:buNone/>
            </a:pPr>
            <a:endParaRPr lang="uk-UA" sz="1600" dirty="0"/>
          </a:p>
          <a:p>
            <a:endParaRPr lang="uk-UA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x-none" sz="3600" dirty="0"/>
              <a:t>З</a:t>
            </a:r>
            <a:r>
              <a:rPr lang="ru-RU" sz="3600" dirty="0"/>
              <a:t>А</a:t>
            </a:r>
            <a:r>
              <a:rPr lang="x-none" sz="3600" dirty="0"/>
              <a:t>С</a:t>
            </a:r>
            <a:r>
              <a:rPr lang="ru-RU" sz="3600" dirty="0"/>
              <a:t>І</a:t>
            </a:r>
            <a:r>
              <a:rPr lang="x-none" sz="3600" dirty="0"/>
              <a:t>Д</a:t>
            </a:r>
            <a:r>
              <a:rPr lang="ru-RU" sz="3600" dirty="0"/>
              <a:t>А</a:t>
            </a:r>
            <a:r>
              <a:rPr lang="x-none" sz="3600" dirty="0"/>
              <a:t>Н</a:t>
            </a:r>
            <a:r>
              <a:rPr lang="ru-RU" sz="3600" dirty="0"/>
              <a:t>Н</a:t>
            </a:r>
            <a:r>
              <a:rPr lang="x-none" sz="3600" dirty="0"/>
              <a:t>Я </a:t>
            </a:r>
            <a:r>
              <a:rPr lang="uk-UA" sz="3600" dirty="0"/>
              <a:t> </a:t>
            </a:r>
            <a:r>
              <a:rPr lang="ru-RU" sz="3600" dirty="0"/>
              <a:t>Н</a:t>
            </a:r>
            <a:r>
              <a:rPr lang="x-none" sz="3600" dirty="0"/>
              <a:t>А</a:t>
            </a:r>
            <a:r>
              <a:rPr lang="ru-RU" sz="3600" dirty="0"/>
              <a:t>У</a:t>
            </a:r>
            <a:r>
              <a:rPr lang="x-none" sz="3600" dirty="0"/>
              <a:t>К</a:t>
            </a:r>
            <a:r>
              <a:rPr lang="ru-RU" sz="3600" dirty="0"/>
              <a:t>О</a:t>
            </a:r>
            <a:r>
              <a:rPr lang="x-none" sz="3600" dirty="0"/>
              <a:t>В</a:t>
            </a:r>
            <a:r>
              <a:rPr lang="ru-RU" sz="3600" dirty="0"/>
              <a:t>О</a:t>
            </a:r>
            <a:r>
              <a:rPr lang="x-none" sz="3600" dirty="0"/>
              <a:t>Г</a:t>
            </a:r>
            <a:r>
              <a:rPr lang="ru-RU" sz="3600" dirty="0"/>
              <a:t>О</a:t>
            </a:r>
            <a:r>
              <a:rPr lang="x-none" sz="3600" dirty="0"/>
              <a:t> </a:t>
            </a:r>
            <a:r>
              <a:rPr lang="uk-UA" sz="3600" dirty="0"/>
              <a:t> </a:t>
            </a:r>
            <a:r>
              <a:rPr lang="ru-RU" sz="3600" dirty="0"/>
              <a:t>Г</a:t>
            </a:r>
            <a:r>
              <a:rPr lang="x-none" sz="3600" dirty="0"/>
              <a:t>У</a:t>
            </a:r>
            <a:r>
              <a:rPr lang="ru-RU" sz="3600" dirty="0"/>
              <a:t>Р</a:t>
            </a:r>
            <a:r>
              <a:rPr lang="x-none" sz="3600" dirty="0"/>
              <a:t>Т</a:t>
            </a:r>
            <a:r>
              <a:rPr lang="ru-RU" sz="3600" dirty="0"/>
              <a:t>К</a:t>
            </a:r>
            <a:r>
              <a:rPr lang="x-none" sz="3600" dirty="0"/>
              <a:t>А</a:t>
            </a:r>
            <a:r>
              <a:rPr lang="uk-UA" sz="3600" dirty="0"/>
              <a:t> </a:t>
            </a:r>
            <a:br>
              <a:rPr lang="x-none" sz="3200" dirty="0"/>
            </a:br>
            <a:r>
              <a:rPr lang="uk-UA" sz="2700" dirty="0"/>
              <a:t>На фото студенти факультету інформаційних технологій.</a:t>
            </a:r>
            <a:endParaRPr lang="ru-RU" sz="3200" dirty="0"/>
          </a:p>
        </p:txBody>
      </p:sp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1F4843FA-4492-7EEE-25EC-8A0C105345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вмісту 8">
            <a:extLst>
              <a:ext uri="{FF2B5EF4-FFF2-40B4-BE49-F238E27FC236}">
                <a16:creationId xmlns:a16="http://schemas.microsoft.com/office/drawing/2014/main" id="{23991592-71CD-A2D2-D1E1-493B91057C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6C6B4C-2C03-CF90-41CE-C9F8CEED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0629"/>
            <a:ext cx="4505775" cy="23824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D106B8-E6C0-D5A5-B453-D3087C62E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279" y="1949655"/>
            <a:ext cx="4332433" cy="2343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8F983D-3980-7A13-E8E6-1CB85E425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279" y="4367365"/>
            <a:ext cx="4332433" cy="22458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F766C3-164A-6F1E-70D2-B00448851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4" y="4313987"/>
            <a:ext cx="4462161" cy="22180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260648"/>
            <a:ext cx="7704667" cy="1459631"/>
          </a:xfrm>
        </p:spPr>
        <p:txBody>
          <a:bodyPr>
            <a:normAutofit fontScale="90000"/>
          </a:bodyPr>
          <a:lstStyle/>
          <a:p>
            <a:pPr algn="ctr"/>
            <a:r>
              <a:rPr lang="x-none" sz="4900" dirty="0"/>
              <a:t>З</a:t>
            </a:r>
            <a:r>
              <a:rPr lang="ru-RU" sz="4900" dirty="0"/>
              <a:t>В</a:t>
            </a:r>
            <a:r>
              <a:rPr lang="x-none" sz="4900" dirty="0"/>
              <a:t>І</a:t>
            </a:r>
            <a:r>
              <a:rPr lang="ru-RU" sz="4900" dirty="0"/>
              <a:t>Т</a:t>
            </a:r>
            <a:br>
              <a:rPr lang="ru-RU" dirty="0"/>
            </a:br>
            <a:r>
              <a:rPr lang="uk-UA" sz="3100" dirty="0"/>
              <a:t>про роботу студентського наукового гуртка „Вища математика</a:t>
            </a:r>
            <a:r>
              <a:rPr lang="ru-RU" sz="3100" dirty="0"/>
              <a:t>”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2133" y="1844824"/>
            <a:ext cx="7704667" cy="41549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dirty="0"/>
              <a:t>ННІ Енергетики, автоматики і енергозбереження </a:t>
            </a:r>
            <a:r>
              <a:rPr lang="x-none" sz="2000" dirty="0"/>
              <a:t> </a:t>
            </a:r>
            <a:r>
              <a:rPr lang="uk-UA" sz="2000" dirty="0"/>
              <a:t>кафедра вищої та прикладної математики</a:t>
            </a:r>
            <a:r>
              <a:rPr lang="x-none" sz="2000" dirty="0"/>
              <a:t>  </a:t>
            </a:r>
            <a:r>
              <a:rPr lang="uk-UA" sz="2000" dirty="0"/>
              <a:t>за 2022-2023 навчальний рік</a:t>
            </a:r>
            <a:endParaRPr lang="ru-RU" sz="2000" dirty="0"/>
          </a:p>
          <a:p>
            <a:r>
              <a:rPr lang="uk-UA" dirty="0"/>
              <a:t>У 202</a:t>
            </a:r>
            <a:r>
              <a:rPr lang="ru-RU" altLang="uk-UA" dirty="0"/>
              <a:t>2</a:t>
            </a:r>
            <a:r>
              <a:rPr lang="uk-UA" dirty="0"/>
              <a:t>-202</a:t>
            </a:r>
            <a:r>
              <a:rPr lang="ru-RU" altLang="uk-UA" dirty="0"/>
              <a:t>3</a:t>
            </a:r>
            <a:r>
              <a:rPr lang="uk-UA" dirty="0"/>
              <a:t> навчальному році згідно з планом роботи було проведено 10 засідань студентського наукового гуртка „Вища математика</a:t>
            </a:r>
            <a:r>
              <a:rPr lang="ru-RU" dirty="0"/>
              <a:t>”</a:t>
            </a:r>
            <a:r>
              <a:rPr lang="uk-UA" dirty="0"/>
              <a:t>. В роботі гуртка приймали участь 16 студентів факультету інформаційних технологій спеціальностей «Комп</a:t>
            </a:r>
            <a:r>
              <a:rPr lang="ru-RU" dirty="0"/>
              <a:t>’</a:t>
            </a:r>
            <a:r>
              <a:rPr lang="uk-UA" dirty="0"/>
              <a:t>ютерні науки», «Інженерія програмного забезпечення»,  «Комп</a:t>
            </a:r>
            <a:r>
              <a:rPr lang="ru-RU" dirty="0"/>
              <a:t>’</a:t>
            </a:r>
            <a:r>
              <a:rPr lang="uk-UA" dirty="0"/>
              <a:t>ютерна інженерія» та «Кібербезпека»</a:t>
            </a:r>
            <a:endParaRPr lang="uk-UA" b="1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387623"/>
          </a:xfrm>
        </p:spPr>
        <p:txBody>
          <a:bodyPr>
            <a:normAutofit fontScale="90000"/>
          </a:bodyPr>
          <a:lstStyle/>
          <a:p>
            <a:pPr algn="ctr"/>
            <a:r>
              <a:rPr lang="x-none" dirty="0"/>
              <a:t>Н</a:t>
            </a:r>
            <a:r>
              <a:rPr lang="ru-RU" dirty="0"/>
              <a:t>А</a:t>
            </a:r>
            <a:r>
              <a:rPr lang="x-none" dirty="0"/>
              <a:t> </a:t>
            </a:r>
            <a:r>
              <a:rPr lang="ru-RU" dirty="0"/>
              <a:t>З</a:t>
            </a:r>
            <a:r>
              <a:rPr lang="x-none" dirty="0"/>
              <a:t>А</a:t>
            </a:r>
            <a:r>
              <a:rPr lang="ru-RU" dirty="0"/>
              <a:t>С</a:t>
            </a:r>
            <a:r>
              <a:rPr lang="x-none" dirty="0"/>
              <a:t>І</a:t>
            </a:r>
            <a:r>
              <a:rPr lang="ru-RU" dirty="0"/>
              <a:t>Д</a:t>
            </a:r>
            <a:r>
              <a:rPr lang="x-none" dirty="0"/>
              <a:t>А</a:t>
            </a:r>
            <a:r>
              <a:rPr lang="ru-RU" dirty="0"/>
              <a:t>Н</a:t>
            </a:r>
            <a:r>
              <a:rPr lang="x-none" dirty="0"/>
              <a:t>Н</a:t>
            </a:r>
            <a:r>
              <a:rPr lang="ru-RU" dirty="0"/>
              <a:t>Я</a:t>
            </a:r>
            <a:r>
              <a:rPr lang="x-none" dirty="0"/>
              <a:t>Х </a:t>
            </a:r>
            <a:r>
              <a:rPr lang="ru-RU" dirty="0"/>
              <a:t>Н</a:t>
            </a:r>
            <a:r>
              <a:rPr lang="x-none" dirty="0"/>
              <a:t>А</a:t>
            </a:r>
            <a:r>
              <a:rPr lang="ru-RU" dirty="0"/>
              <a:t>У</a:t>
            </a:r>
            <a:r>
              <a:rPr lang="x-none" dirty="0"/>
              <a:t>К</a:t>
            </a:r>
            <a:r>
              <a:rPr lang="ru-RU" dirty="0"/>
              <a:t>О</a:t>
            </a:r>
            <a:r>
              <a:rPr lang="x-none" dirty="0"/>
              <a:t>ВОГО ГУРТКА РОЗГЛЯДАЛИСЬ ТАКІ ТЕМ</a:t>
            </a:r>
            <a:r>
              <a:rPr lang="ru-RU" dirty="0"/>
              <a:t>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055" y="2276872"/>
            <a:ext cx="7704667" cy="4320480"/>
          </a:xfrm>
        </p:spPr>
        <p:txBody>
          <a:bodyPr>
            <a:normAutofit fontScale="85000" lnSpcReduction="20000"/>
          </a:bodyPr>
          <a:lstStyle/>
          <a:p>
            <a:r>
              <a:rPr lang="uk-UA" sz="1800" dirty="0"/>
              <a:t>1) 22.09.2</a:t>
            </a:r>
            <a:r>
              <a:rPr lang="ru-RU" sz="1800" dirty="0"/>
              <a:t>2</a:t>
            </a:r>
            <a:r>
              <a:rPr lang="uk-UA" sz="1800" dirty="0"/>
              <a:t>. </a:t>
            </a:r>
            <a:r>
              <a:rPr lang="ru-RU" sz="1800" dirty="0" err="1"/>
              <a:t>Творці</a:t>
            </a:r>
            <a:r>
              <a:rPr lang="ru-RU" sz="1800" dirty="0"/>
              <a:t> математики з </a:t>
            </a:r>
            <a:r>
              <a:rPr lang="ru-RU" sz="1800" dirty="0" err="1"/>
              <a:t>України</a:t>
            </a:r>
            <a:r>
              <a:rPr lang="ru-RU" sz="1800" dirty="0"/>
              <a:t>..</a:t>
            </a:r>
            <a:endParaRPr lang="uk-UA" sz="1800" dirty="0"/>
          </a:p>
          <a:p>
            <a:r>
              <a:rPr lang="uk-UA" sz="1800" dirty="0"/>
              <a:t>2) </a:t>
            </a:r>
            <a:r>
              <a:rPr lang="ru-RU" sz="1800" dirty="0"/>
              <a:t>20</a:t>
            </a:r>
            <a:r>
              <a:rPr lang="uk-UA" sz="1800" dirty="0"/>
              <a:t>.10.2</a:t>
            </a:r>
            <a:r>
              <a:rPr lang="ru-RU" sz="1800" dirty="0"/>
              <a:t>2</a:t>
            </a:r>
            <a:r>
              <a:rPr lang="uk-UA" sz="1800" dirty="0"/>
              <a:t>. </a:t>
            </a:r>
            <a:r>
              <a:rPr lang="ru-RU" sz="1800" dirty="0" err="1"/>
              <a:t>Побудова</a:t>
            </a:r>
            <a:r>
              <a:rPr lang="ru-RU" sz="1800" dirty="0"/>
              <a:t> </a:t>
            </a:r>
            <a:r>
              <a:rPr lang="ru-RU" sz="1800" dirty="0" err="1"/>
              <a:t>графіків</a:t>
            </a:r>
            <a:r>
              <a:rPr lang="ru-RU" sz="1800" dirty="0"/>
              <a:t> </a:t>
            </a:r>
            <a:r>
              <a:rPr lang="ru-RU" sz="1800" dirty="0" err="1"/>
              <a:t>функцій</a:t>
            </a:r>
            <a:r>
              <a:rPr lang="ru-RU" sz="1800" dirty="0"/>
              <a:t> за </a:t>
            </a:r>
            <a:r>
              <a:rPr lang="ru-RU" sz="1800" dirty="0" err="1"/>
              <a:t>допомогою</a:t>
            </a:r>
            <a:r>
              <a:rPr lang="ru-RU" sz="1800" dirty="0"/>
              <a:t> </a:t>
            </a:r>
            <a:r>
              <a:rPr lang="ru-RU" sz="1800" dirty="0" err="1"/>
              <a:t>програмних</a:t>
            </a:r>
            <a:r>
              <a:rPr lang="ru-RU" sz="1800" dirty="0"/>
              <a:t> </a:t>
            </a:r>
            <a:r>
              <a:rPr lang="ru-RU" sz="1800" dirty="0" err="1"/>
              <a:t>продуктів</a:t>
            </a:r>
            <a:r>
              <a:rPr lang="ru-RU" sz="1800" dirty="0"/>
              <a:t>.</a:t>
            </a:r>
            <a:endParaRPr lang="uk-UA" sz="1800" dirty="0"/>
          </a:p>
          <a:p>
            <a:r>
              <a:rPr lang="uk-UA" sz="1800" dirty="0"/>
              <a:t>3) </a:t>
            </a:r>
            <a:r>
              <a:rPr lang="ru-RU" sz="1800" dirty="0"/>
              <a:t>24</a:t>
            </a:r>
            <a:r>
              <a:rPr lang="uk-UA" sz="1800" dirty="0"/>
              <a:t>.11.2</a:t>
            </a:r>
            <a:r>
              <a:rPr lang="ru-RU" sz="1800" dirty="0"/>
              <a:t>2</a:t>
            </a:r>
            <a:r>
              <a:rPr lang="uk-UA" sz="1800" dirty="0"/>
              <a:t>. </a:t>
            </a:r>
            <a:r>
              <a:rPr lang="ru-RU" sz="1800" dirty="0" err="1"/>
              <a:t>Наближені</a:t>
            </a:r>
            <a:r>
              <a:rPr lang="ru-RU" sz="1800" dirty="0"/>
              <a:t> </a:t>
            </a:r>
            <a:r>
              <a:rPr lang="ru-RU" sz="1800" dirty="0" err="1"/>
              <a:t>методи</a:t>
            </a:r>
            <a:r>
              <a:rPr lang="ru-RU" sz="1800" dirty="0"/>
              <a:t> </a:t>
            </a:r>
            <a:r>
              <a:rPr lang="ru-RU" sz="1800" dirty="0" err="1"/>
              <a:t>розв’язання</a:t>
            </a:r>
            <a:r>
              <a:rPr lang="ru-RU" sz="1800" dirty="0"/>
              <a:t> </a:t>
            </a:r>
            <a:r>
              <a:rPr lang="ru-RU" sz="1800" dirty="0" err="1"/>
              <a:t>диференціальних</a:t>
            </a:r>
            <a:r>
              <a:rPr lang="ru-RU" sz="1800" dirty="0"/>
              <a:t> </a:t>
            </a:r>
            <a:r>
              <a:rPr lang="ru-RU" sz="1800" dirty="0" err="1"/>
              <a:t>рівнянь</a:t>
            </a:r>
            <a:r>
              <a:rPr lang="ru-RU" sz="1800" dirty="0"/>
              <a:t> та </a:t>
            </a:r>
            <a:r>
              <a:rPr lang="ru-RU" sz="1800" dirty="0" err="1"/>
              <a:t>їх</a:t>
            </a:r>
            <a:r>
              <a:rPr lang="ru-RU" sz="1800" dirty="0"/>
              <a:t> систем.</a:t>
            </a:r>
            <a:endParaRPr lang="uk-UA" sz="1800" dirty="0"/>
          </a:p>
          <a:p>
            <a:r>
              <a:rPr lang="uk-UA" sz="1800" dirty="0"/>
              <a:t>4) </a:t>
            </a:r>
            <a:r>
              <a:rPr lang="ru-RU" altLang="uk-UA" sz="1800" dirty="0"/>
              <a:t>08</a:t>
            </a:r>
            <a:r>
              <a:rPr lang="uk-UA" sz="1800" dirty="0"/>
              <a:t>.12.2</a:t>
            </a:r>
            <a:r>
              <a:rPr lang="ru-RU" sz="1800" dirty="0"/>
              <a:t>2</a:t>
            </a:r>
            <a:r>
              <a:rPr lang="uk-UA" sz="1800" dirty="0"/>
              <a:t>. </a:t>
            </a:r>
            <a:r>
              <a:rPr lang="ru-RU" sz="1800" dirty="0" err="1"/>
              <a:t>Диференціальні</a:t>
            </a:r>
            <a:r>
              <a:rPr lang="ru-RU" sz="1800" dirty="0"/>
              <a:t> </a:t>
            </a:r>
            <a:r>
              <a:rPr lang="ru-RU" sz="1800" dirty="0" err="1"/>
              <a:t>рівняння</a:t>
            </a:r>
            <a:r>
              <a:rPr lang="ru-RU" sz="1800" dirty="0"/>
              <a:t> з </a:t>
            </a:r>
            <a:r>
              <a:rPr lang="ru-RU" sz="1800" dirty="0" err="1"/>
              <a:t>частинними</a:t>
            </a:r>
            <a:r>
              <a:rPr lang="ru-RU" sz="1800" dirty="0"/>
              <a:t> </a:t>
            </a:r>
            <a:r>
              <a:rPr lang="ru-RU" sz="1800" dirty="0" err="1"/>
              <a:t>похідними</a:t>
            </a:r>
            <a:r>
              <a:rPr lang="ru-RU" sz="1800" dirty="0"/>
              <a:t>.</a:t>
            </a:r>
            <a:endParaRPr lang="uk-UA" sz="1800" dirty="0"/>
          </a:p>
          <a:p>
            <a:r>
              <a:rPr lang="uk-UA" sz="1800" dirty="0"/>
              <a:t> 5) 09.02.23. </a:t>
            </a:r>
            <a:r>
              <a:rPr lang="ru-RU" sz="1800" dirty="0" err="1"/>
              <a:t>Комплексні</a:t>
            </a:r>
            <a:r>
              <a:rPr lang="ru-RU" sz="1800" dirty="0"/>
              <a:t> числа. </a:t>
            </a:r>
            <a:r>
              <a:rPr lang="ru-RU" sz="1800" dirty="0" err="1"/>
              <a:t>Функції</a:t>
            </a:r>
            <a:r>
              <a:rPr lang="ru-RU" sz="1800" dirty="0"/>
              <a:t> </a:t>
            </a:r>
            <a:r>
              <a:rPr lang="ru-RU" sz="1800" dirty="0" err="1"/>
              <a:t>комплексної</a:t>
            </a:r>
            <a:r>
              <a:rPr lang="ru-RU" sz="1800" dirty="0"/>
              <a:t> </a:t>
            </a:r>
            <a:r>
              <a:rPr lang="ru-RU" sz="1800" dirty="0" err="1"/>
              <a:t>змінної</a:t>
            </a:r>
            <a:r>
              <a:rPr lang="ru-RU" sz="1800" dirty="0"/>
              <a:t>.</a:t>
            </a:r>
            <a:endParaRPr lang="uk-UA" sz="1800" dirty="0"/>
          </a:p>
          <a:p>
            <a:r>
              <a:rPr lang="uk-UA" sz="1800" dirty="0"/>
              <a:t> 6) </a:t>
            </a:r>
            <a:r>
              <a:rPr lang="ru-RU" sz="1800" dirty="0"/>
              <a:t>23.</a:t>
            </a:r>
            <a:r>
              <a:rPr lang="uk-UA" sz="1800" dirty="0"/>
              <a:t>02.23. </a:t>
            </a:r>
            <a:r>
              <a:rPr lang="ru-RU" sz="1800" dirty="0" err="1"/>
              <a:t>Застосування</a:t>
            </a:r>
            <a:r>
              <a:rPr lang="ru-RU" sz="1800" dirty="0"/>
              <a:t> </a:t>
            </a:r>
            <a:r>
              <a:rPr lang="ru-RU" sz="1800" dirty="0" err="1"/>
              <a:t>програмного</a:t>
            </a:r>
            <a:r>
              <a:rPr lang="ru-RU" sz="1800" dirty="0"/>
              <a:t> пакету </a:t>
            </a:r>
            <a:r>
              <a:rPr lang="en-US" sz="1800" dirty="0"/>
              <a:t>MATHCAD</a:t>
            </a:r>
            <a:r>
              <a:rPr lang="ru-RU" sz="1800" dirty="0"/>
              <a:t> до </a:t>
            </a:r>
            <a:r>
              <a:rPr lang="ru-RU" sz="1800" dirty="0" err="1"/>
              <a:t>розв’язання</a:t>
            </a:r>
            <a:r>
              <a:rPr lang="ru-RU" sz="1800" dirty="0"/>
              <a:t> </a:t>
            </a:r>
            <a:r>
              <a:rPr lang="ru-RU" sz="1800" dirty="0" err="1"/>
              <a:t>диференціальних</a:t>
            </a:r>
            <a:r>
              <a:rPr lang="ru-RU" sz="1800" dirty="0"/>
              <a:t> </a:t>
            </a:r>
            <a:r>
              <a:rPr lang="ru-RU" sz="1800" dirty="0" err="1"/>
              <a:t>рівнянь</a:t>
            </a:r>
            <a:r>
              <a:rPr lang="ru-RU" sz="1800" dirty="0"/>
              <a:t>. </a:t>
            </a:r>
            <a:r>
              <a:rPr lang="ru-RU" sz="1800" i="1" dirty="0"/>
              <a:t> </a:t>
            </a:r>
            <a:endParaRPr lang="uk-UA" sz="1800" dirty="0"/>
          </a:p>
          <a:p>
            <a:r>
              <a:rPr lang="uk-UA" sz="1800" dirty="0"/>
              <a:t>7) </a:t>
            </a:r>
            <a:r>
              <a:rPr lang="ru-RU" sz="1800" dirty="0"/>
              <a:t>16</a:t>
            </a:r>
            <a:r>
              <a:rPr lang="uk-UA" sz="1800" dirty="0"/>
              <a:t>.0</a:t>
            </a:r>
            <a:r>
              <a:rPr lang="ru-RU" sz="1800" dirty="0"/>
              <a:t>3</a:t>
            </a:r>
            <a:r>
              <a:rPr lang="uk-UA" sz="1800" dirty="0"/>
              <a:t>.23. </a:t>
            </a:r>
            <a:r>
              <a:rPr lang="ru-RU" sz="1800" dirty="0" err="1"/>
              <a:t>Математичні</a:t>
            </a:r>
            <a:r>
              <a:rPr lang="ru-RU" sz="1800" dirty="0"/>
              <a:t> </a:t>
            </a:r>
            <a:r>
              <a:rPr lang="ru-RU" sz="1800" dirty="0" err="1"/>
              <a:t>моделі</a:t>
            </a:r>
            <a:r>
              <a:rPr lang="ru-RU" sz="1800" dirty="0"/>
              <a:t> в </a:t>
            </a:r>
            <a:r>
              <a:rPr lang="ru-RU" sz="1800" dirty="0" err="1"/>
              <a:t>інженерних</a:t>
            </a:r>
            <a:r>
              <a:rPr lang="ru-RU" sz="1800" dirty="0"/>
              <a:t> задачах.</a:t>
            </a:r>
            <a:r>
              <a:rPr lang="ru-RU" sz="1800" i="1" dirty="0"/>
              <a:t> </a:t>
            </a:r>
            <a:endParaRPr lang="uk-UA" sz="1800" dirty="0"/>
          </a:p>
          <a:p>
            <a:r>
              <a:rPr lang="uk-UA" sz="1800" dirty="0"/>
              <a:t>8) </a:t>
            </a:r>
            <a:r>
              <a:rPr lang="ru-RU" sz="1800" dirty="0"/>
              <a:t>30</a:t>
            </a:r>
            <a:r>
              <a:rPr lang="uk-UA" sz="1800" dirty="0"/>
              <a:t>.03.23. </a:t>
            </a:r>
            <a:r>
              <a:rPr lang="ru-RU" sz="1800" dirty="0" err="1"/>
              <a:t>Застосування</a:t>
            </a:r>
            <a:r>
              <a:rPr lang="ru-RU" sz="1800" dirty="0"/>
              <a:t> </a:t>
            </a:r>
            <a:r>
              <a:rPr lang="ru-RU" sz="1800" dirty="0" err="1"/>
              <a:t>операційного</a:t>
            </a:r>
            <a:r>
              <a:rPr lang="ru-RU" sz="1800" dirty="0"/>
              <a:t> </a:t>
            </a:r>
            <a:r>
              <a:rPr lang="ru-RU" sz="1800" dirty="0" err="1"/>
              <a:t>числення</a:t>
            </a:r>
            <a:r>
              <a:rPr lang="ru-RU" sz="1800" dirty="0"/>
              <a:t> до </a:t>
            </a:r>
            <a:r>
              <a:rPr lang="ru-RU" sz="1800" dirty="0" err="1"/>
              <a:t>розв’язання</a:t>
            </a:r>
            <a:r>
              <a:rPr lang="ru-RU" sz="1800" dirty="0"/>
              <a:t> систем </a:t>
            </a:r>
            <a:r>
              <a:rPr lang="ru-RU" sz="1800" dirty="0" err="1"/>
              <a:t>диференціальних</a:t>
            </a:r>
            <a:r>
              <a:rPr lang="ru-RU" sz="1800" dirty="0"/>
              <a:t> </a:t>
            </a:r>
            <a:r>
              <a:rPr lang="ru-RU" sz="1800" dirty="0" err="1"/>
              <a:t>рівнянь</a:t>
            </a:r>
            <a:r>
              <a:rPr lang="ru-RU" sz="1800" dirty="0"/>
              <a:t> </a:t>
            </a:r>
            <a:r>
              <a:rPr lang="ru-RU" sz="1800" dirty="0" err="1"/>
              <a:t>із</a:t>
            </a:r>
            <a:r>
              <a:rPr lang="ru-RU" sz="1800" dirty="0"/>
              <a:t> </a:t>
            </a:r>
            <a:r>
              <a:rPr lang="ru-RU" sz="1800" dirty="0" err="1"/>
              <a:t>сталими</a:t>
            </a:r>
            <a:r>
              <a:rPr lang="ru-RU" sz="1800" dirty="0"/>
              <a:t> </a:t>
            </a:r>
            <a:r>
              <a:rPr lang="ru-RU" sz="1800" dirty="0" err="1"/>
              <a:t>коефіцієнтами</a:t>
            </a:r>
            <a:r>
              <a:rPr lang="ru-RU" sz="1800" dirty="0"/>
              <a:t> за </a:t>
            </a:r>
            <a:r>
              <a:rPr lang="ru-RU" sz="1800" dirty="0" err="1"/>
              <a:t>допомогою</a:t>
            </a:r>
            <a:r>
              <a:rPr lang="ru-RU" sz="1800" dirty="0"/>
              <a:t> </a:t>
            </a:r>
            <a:r>
              <a:rPr lang="ru-RU" sz="1800" dirty="0" err="1"/>
              <a:t>програмного</a:t>
            </a:r>
            <a:r>
              <a:rPr lang="ru-RU" sz="1800" dirty="0"/>
              <a:t> пакету </a:t>
            </a:r>
            <a:r>
              <a:rPr lang="en-US" sz="1800" dirty="0"/>
              <a:t>MATHCAD</a:t>
            </a:r>
            <a:r>
              <a:rPr lang="ru-RU" sz="1800" dirty="0"/>
              <a:t>. </a:t>
            </a:r>
            <a:endParaRPr lang="uk-UA" sz="1800" dirty="0"/>
          </a:p>
          <a:p>
            <a:r>
              <a:rPr lang="uk-UA" sz="1800" dirty="0"/>
              <a:t>9) </a:t>
            </a:r>
            <a:r>
              <a:rPr lang="ru-RU" altLang="uk-UA" sz="1800" dirty="0"/>
              <a:t>06</a:t>
            </a:r>
            <a:r>
              <a:rPr lang="uk-UA" sz="1800" dirty="0"/>
              <a:t>.0</a:t>
            </a:r>
            <a:r>
              <a:rPr lang="ru-RU" sz="1800" dirty="0"/>
              <a:t>4</a:t>
            </a:r>
            <a:r>
              <a:rPr lang="uk-UA" sz="1800" dirty="0"/>
              <a:t>.23. </a:t>
            </a:r>
            <a:r>
              <a:rPr lang="ru-RU" sz="1800" dirty="0" err="1"/>
              <a:t>Скалярні</a:t>
            </a:r>
            <a:r>
              <a:rPr lang="ru-RU" sz="1800" dirty="0"/>
              <a:t> і </a:t>
            </a:r>
            <a:r>
              <a:rPr lang="ru-RU" sz="1800" dirty="0" err="1"/>
              <a:t>векторні</a:t>
            </a:r>
            <a:r>
              <a:rPr lang="ru-RU" sz="1800" dirty="0"/>
              <a:t> поля. </a:t>
            </a:r>
            <a:r>
              <a:rPr lang="ru-RU" sz="1800" dirty="0" err="1"/>
              <a:t>Похідна</a:t>
            </a:r>
            <a:r>
              <a:rPr lang="ru-RU" sz="1800" dirty="0"/>
              <a:t> за </a:t>
            </a:r>
            <a:r>
              <a:rPr lang="ru-RU" sz="1800" dirty="0" err="1"/>
              <a:t>напрямом</a:t>
            </a:r>
            <a:r>
              <a:rPr lang="ru-RU" sz="1800" dirty="0"/>
              <a:t>. </a:t>
            </a:r>
            <a:r>
              <a:rPr lang="ru-RU" sz="1800" dirty="0" err="1"/>
              <a:t>Градієнт</a:t>
            </a:r>
            <a:r>
              <a:rPr lang="ru-RU" sz="1800" dirty="0"/>
              <a:t>.</a:t>
            </a:r>
            <a:endParaRPr lang="uk-UA" sz="1800" dirty="0"/>
          </a:p>
          <a:p>
            <a:r>
              <a:rPr lang="uk-UA" sz="1800" dirty="0"/>
              <a:t> 10) </a:t>
            </a:r>
            <a:r>
              <a:rPr lang="ru-RU" sz="1800" dirty="0"/>
              <a:t>19</a:t>
            </a:r>
            <a:r>
              <a:rPr lang="uk-UA" sz="1800" dirty="0"/>
              <a:t>.04.23. </a:t>
            </a:r>
            <a:r>
              <a:rPr lang="ru-RU" sz="1800" dirty="0" err="1"/>
              <a:t>Циркуляція</a:t>
            </a:r>
            <a:r>
              <a:rPr lang="ru-RU" sz="1800" dirty="0"/>
              <a:t>, ротор, </a:t>
            </a:r>
            <a:r>
              <a:rPr lang="ru-RU" sz="1800" dirty="0" err="1"/>
              <a:t>дивергенція</a:t>
            </a:r>
            <a:r>
              <a:rPr lang="ru-RU" sz="1800" dirty="0"/>
              <a:t> векторного поля.</a:t>
            </a:r>
            <a:endParaRPr lang="uk-UA" sz="1800" dirty="0"/>
          </a:p>
          <a:p>
            <a:endParaRPr lang="ru-RU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262649"/>
            <a:ext cx="7704667" cy="595535"/>
          </a:xfrm>
        </p:spPr>
        <p:txBody>
          <a:bodyPr>
            <a:normAutofit fontScale="90000"/>
          </a:bodyPr>
          <a:lstStyle/>
          <a:p>
            <a:r>
              <a:rPr lang="x-none" dirty="0"/>
              <a:t>Т</a:t>
            </a:r>
            <a:r>
              <a:rPr lang="ru-RU" dirty="0"/>
              <a:t>Е</a:t>
            </a:r>
            <a:r>
              <a:rPr lang="x-none" dirty="0"/>
              <a:t>М</a:t>
            </a:r>
            <a:r>
              <a:rPr lang="ru-RU" dirty="0"/>
              <a:t>И</a:t>
            </a:r>
            <a:r>
              <a:rPr lang="x-none" dirty="0"/>
              <a:t> </a:t>
            </a:r>
            <a:r>
              <a:rPr lang="ru-RU" dirty="0"/>
              <a:t>Н</a:t>
            </a:r>
            <a:r>
              <a:rPr lang="x-none" dirty="0"/>
              <a:t>А</a:t>
            </a:r>
            <a:r>
              <a:rPr lang="ru-RU" dirty="0"/>
              <a:t>У</a:t>
            </a:r>
            <a:r>
              <a:rPr lang="x-none" dirty="0"/>
              <a:t>К</a:t>
            </a:r>
            <a:r>
              <a:rPr lang="ru-RU" dirty="0"/>
              <a:t>О</a:t>
            </a:r>
            <a:r>
              <a:rPr lang="x-none" dirty="0"/>
              <a:t>В</a:t>
            </a:r>
            <a:r>
              <a:rPr lang="ru-RU" dirty="0"/>
              <a:t>И</a:t>
            </a:r>
            <a:r>
              <a:rPr lang="x-none" dirty="0"/>
              <a:t>Х </a:t>
            </a:r>
            <a:r>
              <a:rPr lang="ru-RU" dirty="0"/>
              <a:t>Д</a:t>
            </a:r>
            <a:r>
              <a:rPr lang="x-none" dirty="0"/>
              <a:t>О</a:t>
            </a:r>
            <a:r>
              <a:rPr lang="ru-RU" dirty="0"/>
              <a:t>П</a:t>
            </a:r>
            <a:r>
              <a:rPr lang="x-none" dirty="0"/>
              <a:t>О</a:t>
            </a:r>
            <a:r>
              <a:rPr lang="ru-RU" dirty="0"/>
              <a:t>В</a:t>
            </a:r>
            <a:r>
              <a:rPr lang="x-none" dirty="0"/>
              <a:t>І</a:t>
            </a:r>
            <a:r>
              <a:rPr lang="ru-RU" dirty="0"/>
              <a:t>Д</a:t>
            </a:r>
            <a:r>
              <a:rPr lang="x-none" dirty="0"/>
              <a:t>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2133" y="1052735"/>
            <a:ext cx="7704667" cy="580526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sz="2600" dirty="0"/>
              <a:t>За результатами роботи наукового гуртка було підготовлено 10 доповідей  на 76- ту науково-практичну конференцію студентів </a:t>
            </a:r>
          </a:p>
          <a:p>
            <a:pPr marL="0" indent="0" algn="just">
              <a:buNone/>
            </a:pPr>
            <a:r>
              <a:rPr lang="uk-UA" sz="2600" dirty="0"/>
              <a:t>«Енергозабезпечення, </a:t>
            </a:r>
            <a:r>
              <a:rPr lang="uk-UA" sz="2600" dirty="0" err="1"/>
              <a:t>електротехнології</a:t>
            </a:r>
            <a:r>
              <a:rPr lang="uk-UA" sz="2600" dirty="0"/>
              <a:t>, електротехніка та інтелектуальні управляючі системи в АПК» 20 квітня 20</a:t>
            </a:r>
            <a:r>
              <a:rPr lang="ru-RU" sz="2600" dirty="0"/>
              <a:t>23 </a:t>
            </a:r>
            <a:r>
              <a:rPr lang="uk-UA" sz="2600" dirty="0"/>
              <a:t>р: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Комплексні числа та їх застосування.</a:t>
            </a:r>
          </a:p>
          <a:p>
            <a:pPr marL="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r>
              <a:rPr lang="uk-UA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Доповідач </a:t>
            </a:r>
            <a:r>
              <a:rPr lang="uk-UA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uk-UA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студент 1 курсу </a:t>
            </a:r>
            <a:endParaRPr lang="uk-UA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i="1" dirty="0">
                <a:effectLst/>
                <a:ea typeface="Calibri" panose="020F0502020204030204" pitchFamily="34" charset="0"/>
              </a:rPr>
              <a:t>факультету ІТ </a:t>
            </a:r>
            <a:r>
              <a:rPr lang="uk-UA" i="1" dirty="0">
                <a:effectLst/>
                <a:ea typeface="Times New Roman" panose="02020603050405020304" pitchFamily="18" charset="0"/>
              </a:rPr>
              <a:t>Глущенко В.Р.</a:t>
            </a:r>
            <a:endParaRPr lang="uk-UA" dirty="0">
              <a:effectLst/>
              <a:ea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ru-RU" i="1" dirty="0"/>
              <a:t>                                                  </a:t>
            </a:r>
            <a:r>
              <a:rPr lang="ru-RU" i="1" dirty="0" err="1"/>
              <a:t>Науковий</a:t>
            </a:r>
            <a:r>
              <a:rPr lang="ru-RU" i="1" dirty="0"/>
              <a:t> </a:t>
            </a:r>
            <a:r>
              <a:rPr lang="ru-RU" i="1" dirty="0" err="1"/>
              <a:t>керівник</a:t>
            </a:r>
            <a:r>
              <a:rPr lang="ru-RU" i="1" dirty="0"/>
              <a:t> </a:t>
            </a:r>
            <a:r>
              <a:rPr lang="ru-RU" b="1" dirty="0"/>
              <a:t>–</a:t>
            </a:r>
            <a:r>
              <a:rPr lang="ru-RU" i="1" dirty="0"/>
              <a:t> к.ф.-м.н., доц. Шостак С.В.</a:t>
            </a:r>
            <a:endParaRPr lang="uk-UA" dirty="0"/>
          </a:p>
          <a:p>
            <a:pPr marL="0" indent="0">
              <a:buNone/>
            </a:pPr>
            <a:r>
              <a:rPr lang="ru-RU" i="1" dirty="0"/>
              <a:t> </a:t>
            </a:r>
            <a:endParaRPr lang="uk-UA" dirty="0"/>
          </a:p>
          <a:p>
            <a:r>
              <a:rPr lang="uk-UA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Становлення та розвиток засобів комп’ютерної математики.</a:t>
            </a:r>
            <a:endParaRPr lang="uk-UA" dirty="0"/>
          </a:p>
          <a:p>
            <a:pPr marL="0" indent="0" algn="r">
              <a:buNone/>
            </a:pPr>
            <a:r>
              <a:rPr lang="ru-RU" i="1" dirty="0" err="1"/>
              <a:t>Доповідач</a:t>
            </a:r>
            <a:r>
              <a:rPr lang="ru-RU" i="1" dirty="0"/>
              <a:t> </a:t>
            </a:r>
            <a:r>
              <a:rPr lang="ru-RU" b="1" dirty="0"/>
              <a:t>–</a:t>
            </a:r>
            <a:r>
              <a:rPr lang="ru-RU" i="1" dirty="0"/>
              <a:t> студент 1 курсу </a:t>
            </a:r>
            <a:endParaRPr lang="uk-UA" dirty="0"/>
          </a:p>
          <a:p>
            <a:pPr marL="0" indent="0" algn="r">
              <a:buNone/>
            </a:pPr>
            <a:r>
              <a:rPr lang="ru-RU" i="1" dirty="0"/>
              <a:t>факультету ІТ </a:t>
            </a:r>
            <a:r>
              <a:rPr lang="ru-RU" i="1" dirty="0" err="1"/>
              <a:t>Кипіч</a:t>
            </a:r>
            <a:r>
              <a:rPr lang="ru-RU" i="1" dirty="0"/>
              <a:t> А.С.</a:t>
            </a:r>
            <a:endParaRPr lang="uk-UA" dirty="0"/>
          </a:p>
          <a:p>
            <a:pPr marL="0" indent="0" algn="r">
              <a:buNone/>
            </a:pPr>
            <a:r>
              <a:rPr lang="ru-RU" i="1" dirty="0"/>
              <a:t>                                                  </a:t>
            </a:r>
            <a:r>
              <a:rPr lang="ru-RU" i="1" dirty="0" err="1"/>
              <a:t>Науковий</a:t>
            </a:r>
            <a:r>
              <a:rPr lang="ru-RU" i="1" dirty="0"/>
              <a:t> </a:t>
            </a:r>
            <a:r>
              <a:rPr lang="ru-RU" i="1" dirty="0" err="1"/>
              <a:t>керівник</a:t>
            </a:r>
            <a:r>
              <a:rPr lang="ru-RU" i="1" dirty="0"/>
              <a:t> </a:t>
            </a:r>
            <a:r>
              <a:rPr lang="ru-RU" b="1" dirty="0"/>
              <a:t>–</a:t>
            </a:r>
            <a:r>
              <a:rPr lang="ru-RU" i="1" dirty="0"/>
              <a:t> к.ф.-м.н., доц. Шостак С.В.</a:t>
            </a:r>
            <a:endParaRPr lang="uk-UA" dirty="0"/>
          </a:p>
          <a:p>
            <a:pPr marL="0" indent="0">
              <a:buNone/>
            </a:pPr>
            <a:r>
              <a:rPr lang="ru-RU" i="1" dirty="0"/>
              <a:t> </a:t>
            </a:r>
            <a:endParaRPr lang="uk-UA" dirty="0"/>
          </a:p>
          <a:p>
            <a:r>
              <a:rPr lang="uk-UA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Програма DERIVE: реалізація побудови графіків функцій.</a:t>
            </a:r>
          </a:p>
          <a:p>
            <a:pPr marL="0" indent="0" algn="r">
              <a:buNone/>
            </a:pPr>
            <a:r>
              <a:rPr lang="ru-RU" i="1" dirty="0" err="1"/>
              <a:t>Доповідач</a:t>
            </a:r>
            <a:r>
              <a:rPr lang="ru-RU" i="1" dirty="0"/>
              <a:t> </a:t>
            </a:r>
            <a:r>
              <a:rPr lang="ru-RU" b="1" dirty="0"/>
              <a:t>–</a:t>
            </a:r>
            <a:r>
              <a:rPr lang="ru-RU" i="1" dirty="0"/>
              <a:t> студент 1 курсу</a:t>
            </a:r>
            <a:endParaRPr lang="uk-UA" dirty="0"/>
          </a:p>
          <a:p>
            <a:pPr marL="0" indent="0" algn="r">
              <a:buNone/>
            </a:pPr>
            <a:r>
              <a:rPr lang="ru-RU" i="1" dirty="0"/>
              <a:t>факультету ІТ </a:t>
            </a:r>
            <a:r>
              <a:rPr lang="ru-RU" i="1" dirty="0" err="1"/>
              <a:t>Фастовець</a:t>
            </a:r>
            <a:r>
              <a:rPr lang="ru-RU" i="1" dirty="0"/>
              <a:t> А.В.</a:t>
            </a:r>
          </a:p>
          <a:p>
            <a:pPr marL="0" indent="0" algn="r">
              <a:buNone/>
            </a:pPr>
            <a:r>
              <a:rPr lang="ru-RU" i="1" dirty="0"/>
              <a:t>                                                  </a:t>
            </a:r>
            <a:r>
              <a:rPr lang="ru-RU" i="1" dirty="0" err="1"/>
              <a:t>Науковий</a:t>
            </a:r>
            <a:r>
              <a:rPr lang="ru-RU" i="1" dirty="0"/>
              <a:t> </a:t>
            </a:r>
            <a:r>
              <a:rPr lang="ru-RU" i="1" dirty="0" err="1"/>
              <a:t>керівник</a:t>
            </a:r>
            <a:r>
              <a:rPr lang="ru-RU" i="1" dirty="0"/>
              <a:t> </a:t>
            </a:r>
            <a:r>
              <a:rPr lang="ru-RU" b="1" dirty="0"/>
              <a:t>–</a:t>
            </a:r>
            <a:r>
              <a:rPr lang="ru-RU" i="1" dirty="0"/>
              <a:t> к.ф.-м.н., доц. Шостак С.В.</a:t>
            </a:r>
            <a:endParaRPr lang="uk-UA" dirty="0"/>
          </a:p>
          <a:p>
            <a:pPr marL="0" indent="0" algn="just">
              <a:buNone/>
            </a:pPr>
            <a:endParaRPr lang="uk-UA" sz="20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Іон">
  <a:themeElements>
    <a:clrScheme name="І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І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І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133</TotalTime>
  <Words>1376</Words>
  <Application>Microsoft Office PowerPoint</Application>
  <PresentationFormat>Екран (4:3)</PresentationFormat>
  <Paragraphs>168</Paragraphs>
  <Slides>17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Іон</vt:lpstr>
      <vt:lpstr>ПРЕЗЕНТАЦІЯ СТУДЕНТСЬКОГО НАУКОВОГО ГУРТКА</vt:lpstr>
      <vt:lpstr>КІЛЬКІСНИЙ СКЛАД НАУКОВОГО ГУРТКА</vt:lpstr>
      <vt:lpstr>СПИСОК СТУДЕНТІВ – ЧЛЕНІВ НАУКОВОГО ГУРТКА</vt:lpstr>
      <vt:lpstr>Наукова спрямованість гуртка</vt:lpstr>
      <vt:lpstr>ПЛАН РОБОТИ НАУКОВОГО ГУРТКА НА 2022-2023 НАВЧАЛЬНИЙ РІК</vt:lpstr>
      <vt:lpstr>ЗАСІДАННЯ  НАУКОВОГО  ГУРТКА  На фото студенти факультету інформаційних технологій.</vt:lpstr>
      <vt:lpstr>ЗВІТ про роботу студентського наукового гуртка „Вища математика”</vt:lpstr>
      <vt:lpstr>НА ЗАСІДАННЯХ НАУКОВОГО ГУРТКА РОЗГЛЯДАЛИСЬ ТАКІ ТЕМИ</vt:lpstr>
      <vt:lpstr>ТЕМИ НАУКОВИХ ДОПОВІДЕЙ</vt:lpstr>
      <vt:lpstr>Презентація PowerPoint</vt:lpstr>
      <vt:lpstr>Презентація PowerPoint</vt:lpstr>
      <vt:lpstr>Фото з учасниками конференції</vt:lpstr>
      <vt:lpstr>Результати роботи гуртка</vt:lpstr>
      <vt:lpstr>Участь у І етапі Всеукраїнська студентська олімпіада  з вищої математики</vt:lpstr>
      <vt:lpstr>Фото з учасниками олімпіади</vt:lpstr>
      <vt:lpstr>Переможці олімпіади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СТУДЕНТСЬКОГО НАУКОВОГО ГУРТКА</dc:title>
  <dc:creator>AGNIO</dc:creator>
  <cp:lastModifiedBy>Serhii Shostak</cp:lastModifiedBy>
  <cp:revision>48</cp:revision>
  <dcterms:created xsi:type="dcterms:W3CDTF">2018-05-06T09:18:00Z</dcterms:created>
  <dcterms:modified xsi:type="dcterms:W3CDTF">2023-04-21T20:24:58Z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C6A9E17622834DEFB9AABCD8CD4C9313</vt:lpwstr>
  </property>
  <property fmtid="{D5CDD505-2E9C-101B-9397-08002B2CF9AE}" pid="3" name="KSOProductBuildVer">
    <vt:lpwstr>1033-11.2.0.11074</vt:lpwstr>
  </property>
</Properties>
</file>