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66" r:id="rId14"/>
    <p:sldId id="270" r:id="rId15"/>
    <p:sldId id="271" r:id="rId16"/>
    <p:sldId id="272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04306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0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6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047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15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04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7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7376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9181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6823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7785" y="1788454"/>
            <a:ext cx="8909537" cy="2098226"/>
          </a:xfrm>
        </p:spPr>
        <p:txBody>
          <a:bodyPr/>
          <a:lstStyle/>
          <a:p>
            <a:r>
              <a:rPr lang="uk-UA" dirty="0" smtClean="0"/>
              <a:t>«Соціальний практик»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i="1" dirty="0"/>
              <a:t>с</a:t>
            </a:r>
            <a:r>
              <a:rPr lang="uk-UA" i="1" dirty="0" smtClean="0"/>
              <a:t>тудентський науковий гурток</a:t>
            </a:r>
          </a:p>
          <a:p>
            <a:r>
              <a:rPr lang="uk-UA" i="1" dirty="0"/>
              <a:t>к</a:t>
            </a:r>
            <a:r>
              <a:rPr lang="uk-UA" i="1" dirty="0" smtClean="0"/>
              <a:t>афедри соціальної роботи та реабілітації</a:t>
            </a:r>
            <a:endParaRPr lang="uk-UA" i="1" dirty="0"/>
          </a:p>
        </p:txBody>
      </p:sp>
    </p:spTree>
    <p:extLst>
      <p:ext uri="{BB962C8B-B14F-4D97-AF65-F5344CB8AC3E}">
        <p14:creationId xmlns:p14="http://schemas.microsoft.com/office/powerpoint/2010/main" val="195518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</a:rPr>
              <a:t>Соціально-освітній </a:t>
            </a:r>
            <a:r>
              <a:rPr lang="uk-UA" sz="3600" b="1" dirty="0">
                <a:solidFill>
                  <a:srgbClr val="002060"/>
                </a:solidFill>
              </a:rPr>
              <a:t>проект «Щасливе довголіття</a:t>
            </a:r>
            <a:r>
              <a:rPr lang="uk-UA" sz="3600" b="1" dirty="0" smtClean="0">
                <a:solidFill>
                  <a:srgbClr val="002060"/>
                </a:solidFill>
              </a:rPr>
              <a:t>»</a:t>
            </a:r>
            <a:endParaRPr lang="uk-UA" sz="3600" b="1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2031" y="2450123"/>
            <a:ext cx="4853354" cy="3417277"/>
          </a:xfrm>
        </p:spPr>
        <p:txBody>
          <a:bodyPr>
            <a:normAutofit/>
          </a:bodyPr>
          <a:lstStyle/>
          <a:p>
            <a:pPr algn="just"/>
            <a:r>
              <a:rPr lang="uk-UA" dirty="0" smtClean="0"/>
              <a:t>Мета проєкту − всебічна </a:t>
            </a:r>
            <a:r>
              <a:rPr lang="uk-UA" dirty="0"/>
              <a:t>підтримка освітніх та соціальних потреб українського суспільства; стимулювання й організація навчання людей літнього віку заради їх власного задоволення; у забезпеченні людей літнього віку ресурсами, необхідними для розвитку і поглиблення їх інтелектуального, культурного та творчого та дозвіллєвого </a:t>
            </a:r>
            <a:r>
              <a:rPr lang="uk-UA" dirty="0" smtClean="0"/>
              <a:t>життя.</a:t>
            </a:r>
            <a:endParaRPr lang="uk-UA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676" y="3281757"/>
            <a:ext cx="5211762" cy="33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651363"/>
            <a:ext cx="2845906" cy="233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460" y="651363"/>
            <a:ext cx="3121194" cy="233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21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Зустріч </a:t>
            </a:r>
            <a:r>
              <a:rPr lang="ru-RU" b="1" dirty="0">
                <a:solidFill>
                  <a:srgbClr val="002060"/>
                </a:solidFill>
              </a:rPr>
              <a:t>із представниками Міжнародного дитячого центру «Артек»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2406924"/>
            <a:ext cx="4448175" cy="3339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410345"/>
            <a:ext cx="4448175" cy="3332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1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985" y="685800"/>
            <a:ext cx="4028635" cy="2157884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Інформаційна акція </a:t>
            </a:r>
            <a:r>
              <a:rPr lang="ru-RU" sz="3200" b="1" dirty="0">
                <a:solidFill>
                  <a:srgbClr val="002060"/>
                </a:solidFill>
              </a:rPr>
              <a:t>до Всесвітнього дня боротьби з туберкульозом</a:t>
            </a:r>
            <a:endParaRPr lang="uk-UA" sz="3200" b="1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uk-UA" sz="1800" dirty="0" smtClean="0"/>
              <a:t>22 березня 2019 р. здобувачі вищої </a:t>
            </a:r>
            <a:r>
              <a:rPr lang="uk-UA" sz="1800" dirty="0"/>
              <a:t>освіти  </a:t>
            </a:r>
            <a:r>
              <a:rPr lang="uk-UA" sz="1800" dirty="0" smtClean="0"/>
              <a:t>першого </a:t>
            </a:r>
            <a:r>
              <a:rPr lang="uk-UA" sz="1800" dirty="0"/>
              <a:t>(бакалаврського) рівня вищої освіти освітньо-професійної програми «Соціальна робота» </a:t>
            </a:r>
            <a:r>
              <a:rPr lang="ru-RU" sz="1800" dirty="0"/>
              <a:t>взяли активну участь у масштабному інтерактивному квесті.</a:t>
            </a:r>
            <a:endParaRPr lang="uk-UA" sz="18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516" y="482431"/>
            <a:ext cx="3657738" cy="243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434" y="890954"/>
            <a:ext cx="3197744" cy="567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708" y="3613272"/>
            <a:ext cx="3091593" cy="237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42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«РОЛЬ МОЛОДІ У РОЗВИТКУ АПК УКРАЇНИ»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9538" y="2258803"/>
            <a:ext cx="9741877" cy="82391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ІV Всеукраїнська науково-практична онлайн конференція студентів, аспірантів і молодих вчених</a:t>
            </a:r>
            <a:endParaRPr lang="uk-UA" b="1" dirty="0">
              <a:solidFill>
                <a:srgbClr val="0070C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094892"/>
            <a:ext cx="6764215" cy="3528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99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1682" y="2028092"/>
            <a:ext cx="8361229" cy="2133599"/>
          </a:xfrm>
        </p:spPr>
        <p:txBody>
          <a:bodyPr/>
          <a:lstStyle/>
          <a:p>
            <a:r>
              <a:rPr lang="uk-UA" sz="4800" b="1" dirty="0" smtClean="0">
                <a:solidFill>
                  <a:srgbClr val="002060"/>
                </a:solidFill>
              </a:rPr>
              <a:t>Всеукраїнська олімпіада </a:t>
            </a:r>
            <a:r>
              <a:rPr lang="uk-UA" sz="4800" b="1" dirty="0">
                <a:solidFill>
                  <a:srgbClr val="002060"/>
                </a:solidFill>
              </a:rPr>
              <a:t>із навчальної дисципліни </a:t>
            </a:r>
            <a:r>
              <a:rPr lang="uk-UA" sz="4800" b="1" dirty="0" smtClean="0">
                <a:solidFill>
                  <a:srgbClr val="002060"/>
                </a:solidFill>
              </a:rPr>
              <a:t/>
            </a:r>
            <a:br>
              <a:rPr lang="uk-UA" sz="4800" b="1" dirty="0" smtClean="0">
                <a:solidFill>
                  <a:srgbClr val="002060"/>
                </a:solidFill>
              </a:rPr>
            </a:br>
            <a:r>
              <a:rPr lang="uk-UA" sz="4800" b="1" dirty="0" smtClean="0">
                <a:solidFill>
                  <a:srgbClr val="002060"/>
                </a:solidFill>
              </a:rPr>
              <a:t>«</a:t>
            </a:r>
            <a:r>
              <a:rPr lang="uk-UA" sz="4800" b="1" dirty="0">
                <a:solidFill>
                  <a:srgbClr val="002060"/>
                </a:solidFill>
              </a:rPr>
              <a:t>Соціальна робота»</a:t>
            </a:r>
          </a:p>
        </p:txBody>
      </p:sp>
    </p:spTree>
    <p:extLst>
      <p:ext uri="{BB962C8B-B14F-4D97-AF65-F5344CB8AC3E}">
        <p14:creationId xmlns:p14="http://schemas.microsoft.com/office/powerpoint/2010/main" val="330369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9969" y="1203391"/>
            <a:ext cx="4724400" cy="4904332"/>
          </a:xfrm>
        </p:spPr>
        <p:txBody>
          <a:bodyPr>
            <a:noAutofit/>
          </a:bodyPr>
          <a:lstStyle/>
          <a:p>
            <a:pPr algn="just"/>
            <a:r>
              <a:rPr lang="uk-UA" sz="2400" dirty="0" smtClean="0"/>
              <a:t>Участь у І етапі Всеукраїнської студентської олімпіади 2019-2020 н. р. з навчальної дисципліни «Соціальна </a:t>
            </a:r>
            <a:r>
              <a:rPr lang="uk-UA" sz="2400" dirty="0"/>
              <a:t>робота» </a:t>
            </a:r>
            <a:r>
              <a:rPr lang="uk-UA" sz="2400" dirty="0" smtClean="0"/>
              <a:t>взяли здобувачі </a:t>
            </a:r>
            <a:r>
              <a:rPr lang="uk-UA" sz="2400" dirty="0"/>
              <a:t>вищої освіти гуманітарно-педагогічного факультету, освітньо-професійних програм «Соціальна робота» та «Соціально-психологічна реабілітація</a:t>
            </a:r>
            <a:r>
              <a:rPr lang="uk-UA" sz="2400" dirty="0" smtClean="0"/>
              <a:t>».</a:t>
            </a:r>
            <a:endParaRPr lang="uk-UA" sz="24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54" y="3273001"/>
            <a:ext cx="5020408" cy="293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492" y="143609"/>
            <a:ext cx="5838092" cy="283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60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148" y="832437"/>
            <a:ext cx="9891252" cy="2543809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Переможц І етапу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 smtClean="0">
                <a:solidFill>
                  <a:srgbClr val="002060"/>
                </a:solidFill>
              </a:rPr>
              <a:t>Всеукраїнської студентської олімпіади</a:t>
            </a:r>
            <a:r>
              <a:rPr lang="ru-RU" sz="4400" b="1" dirty="0">
                <a:solidFill>
                  <a:srgbClr val="002060"/>
                </a:solidFill>
              </a:rPr>
              <a:t/>
            </a:r>
            <a:br>
              <a:rPr lang="ru-RU" sz="4400" b="1" dirty="0">
                <a:solidFill>
                  <a:srgbClr val="002060"/>
                </a:solidFill>
              </a:rPr>
            </a:br>
            <a:endParaRPr lang="uk-UA" sz="4400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33242" y="2809558"/>
            <a:ext cx="9129252" cy="266511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2019-2020 НАВЧАЛЬНОГО </a:t>
            </a:r>
            <a:r>
              <a:rPr lang="ru-RU" b="1" dirty="0" smtClean="0">
                <a:solidFill>
                  <a:srgbClr val="002060"/>
                </a:solidFill>
              </a:rPr>
              <a:t>РОКУ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1 місце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b="1" i="1" dirty="0" smtClean="0">
                <a:solidFill>
                  <a:schemeClr val="bg1"/>
                </a:solidFill>
              </a:rPr>
              <a:t>Вікторія Мацола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, здобувач вищої освіти 4 курсу освітньо-професійної програми «Соціальна робота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  <a:p>
            <a:pPr algn="just"/>
            <a:r>
              <a:rPr lang="uk-UA" b="1" dirty="0" smtClean="0">
                <a:solidFill>
                  <a:srgbClr val="FF0000"/>
                </a:solidFill>
              </a:rPr>
              <a:t>2 місце: </a:t>
            </a:r>
            <a:r>
              <a:rPr lang="uk-UA" b="1" i="1" dirty="0" smtClean="0">
                <a:solidFill>
                  <a:schemeClr val="bg1"/>
                </a:solidFill>
              </a:rPr>
              <a:t>Валентин Савченко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</a:rPr>
              <a:t>, здобувач вищої освіти освітньо-професійної програми «Соціально-психологічна реабілітація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  <a:p>
            <a:pPr algn="just"/>
            <a:r>
              <a:rPr lang="uk-UA" b="1" dirty="0" smtClean="0">
                <a:solidFill>
                  <a:srgbClr val="FF0000"/>
                </a:solidFill>
              </a:rPr>
              <a:t>3 місце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b="1" i="1" dirty="0">
                <a:solidFill>
                  <a:schemeClr val="bg1"/>
                </a:solidFill>
              </a:rPr>
              <a:t>Анна Березовська, Анастасія Кирилюк та Юлія </a:t>
            </a:r>
            <a:r>
              <a:rPr lang="ru-RU" b="1" i="1" dirty="0" smtClean="0">
                <a:solidFill>
                  <a:schemeClr val="bg1"/>
                </a:solidFill>
              </a:rPr>
              <a:t>Коцюк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здобувачі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вищої освіти 1 курсу освітньо-професійної програми «Соціальна робота»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21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077" y="685800"/>
            <a:ext cx="4286543" cy="1658815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День відкритих дверей 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5137" y="2145323"/>
            <a:ext cx="4443047" cy="3722077"/>
          </a:xfrm>
        </p:spPr>
        <p:txBody>
          <a:bodyPr>
            <a:noAutofit/>
          </a:bodyPr>
          <a:lstStyle/>
          <a:p>
            <a:pPr algn="just"/>
            <a:r>
              <a:rPr lang="uk-UA" sz="1800" dirty="0"/>
              <a:t>5 травня 2020 р. </a:t>
            </a:r>
            <a:r>
              <a:rPr lang="uk-UA" sz="1800" dirty="0" smtClean="0"/>
              <a:t>кафедра соціальної роботи та реабілітації провела День </a:t>
            </a:r>
            <a:r>
              <a:rPr lang="uk-UA" sz="1800" dirty="0"/>
              <a:t>відкритих дверей для учнів шкіл, ліцеїв, гімназій, технікумів і коледжів, у рамках якого вступники мали змогу отримати інформацію про навчання за освітньо-професійними програмами «Соціальна робота», «Соціально-психологічна реабілітація</a:t>
            </a:r>
            <a:r>
              <a:rPr lang="uk-UA" sz="1800" dirty="0" smtClean="0"/>
              <a:t>».</a:t>
            </a:r>
            <a:endParaRPr lang="uk-UA" sz="18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084" y="1207478"/>
            <a:ext cx="6307070" cy="441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48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669" y="982173"/>
            <a:ext cx="6048375" cy="4143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54" y="164123"/>
            <a:ext cx="4947138" cy="2782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" y="3153506"/>
            <a:ext cx="4976080" cy="3138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6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899" y="685800"/>
            <a:ext cx="4094285" cy="2157884"/>
          </a:xfrm>
        </p:spPr>
        <p:txBody>
          <a:bodyPr/>
          <a:lstStyle/>
          <a:p>
            <a:pPr algn="ctr"/>
            <a:r>
              <a:rPr lang="uk-UA" dirty="0"/>
              <a:t>Наукова спрямованість гуртка:</a:t>
            </a: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3755" y="2856343"/>
            <a:ext cx="4783014" cy="3333441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uk-UA" sz="2600" dirty="0" smtClean="0"/>
              <a:t>дослідження </a:t>
            </a:r>
            <a:r>
              <a:rPr lang="uk-UA" sz="2600" dirty="0"/>
              <a:t>практичної роботи соціальних </a:t>
            </a:r>
            <a:r>
              <a:rPr lang="uk-UA" sz="2600" dirty="0" smtClean="0"/>
              <a:t>педагогів;</a:t>
            </a:r>
          </a:p>
          <a:p>
            <a:pPr marL="342900" indent="-342900">
              <a:buFontTx/>
              <a:buChar char="-"/>
            </a:pPr>
            <a:r>
              <a:rPr lang="uk-UA" sz="2600" dirty="0" smtClean="0"/>
              <a:t>вивчення </a:t>
            </a:r>
            <a:r>
              <a:rPr lang="uk-UA" sz="2600" dirty="0"/>
              <a:t>діяльності соціальних інститутів українського суспільства по соціалізації дітей та молоді</a:t>
            </a:r>
            <a:r>
              <a:rPr lang="uk-UA" sz="2600" dirty="0" smtClean="0"/>
              <a:t>.</a:t>
            </a:r>
            <a:endParaRPr lang="uk-UA" sz="2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31" y="738555"/>
            <a:ext cx="5896707" cy="506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3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631" y="281354"/>
            <a:ext cx="4923692" cy="1641231"/>
          </a:xfrm>
        </p:spPr>
        <p:txBody>
          <a:bodyPr/>
          <a:lstStyle/>
          <a:p>
            <a:pPr algn="ctr"/>
            <a:r>
              <a:rPr lang="ru-RU" sz="4000" dirty="0"/>
              <a:t>Стратегічні напрями розвитку наукового гуртка:</a:t>
            </a:r>
            <a:endParaRPr lang="uk-UA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1691" y="1992923"/>
            <a:ext cx="4841631" cy="4712677"/>
          </a:xfrm>
        </p:spPr>
        <p:txBody>
          <a:bodyPr/>
          <a:lstStyle/>
          <a:p>
            <a:r>
              <a:rPr lang="uk-UA" sz="1800" dirty="0"/>
              <a:t>- </a:t>
            </a:r>
            <a:r>
              <a:rPr lang="uk-UA" sz="1800" dirty="0" smtClean="0"/>
              <a:t>організація </a:t>
            </a:r>
            <a:r>
              <a:rPr lang="uk-UA" sz="1800" dirty="0"/>
              <a:t>науково-дослідницької та волонтерської роботи студентів у сфері соціальної роботи;</a:t>
            </a:r>
          </a:p>
          <a:p>
            <a:r>
              <a:rPr lang="uk-UA" sz="1800" dirty="0" smtClean="0"/>
              <a:t>- </a:t>
            </a:r>
            <a:r>
              <a:rPr lang="uk-UA" sz="1800" dirty="0"/>
              <a:t>проведення екскурсій, </a:t>
            </a:r>
            <a:r>
              <a:rPr lang="uk-UA" sz="1800" dirty="0" smtClean="0"/>
              <a:t>семінарів для </a:t>
            </a:r>
            <a:r>
              <a:rPr lang="uk-UA" sz="1800" dirty="0"/>
              <a:t>студентів з метою вивчення діяльності соціальних інститутів українського суспільства по соціалізації дітей та молоді;</a:t>
            </a:r>
          </a:p>
          <a:p>
            <a:r>
              <a:rPr lang="uk-UA" sz="1800" dirty="0" smtClean="0"/>
              <a:t>- </a:t>
            </a:r>
            <a:r>
              <a:rPr lang="uk-UA" sz="1800" dirty="0"/>
              <a:t>сприяння публікації наукових робіт студентів;</a:t>
            </a:r>
          </a:p>
          <a:p>
            <a:r>
              <a:rPr lang="uk-UA" sz="1800" dirty="0" smtClean="0"/>
              <a:t>- </a:t>
            </a:r>
            <a:r>
              <a:rPr lang="uk-UA" sz="1800" dirty="0"/>
              <a:t>відвідування студентами лекцій, семінарів та інших заходів, дотичних до тематичної спрямованості наукового гуртка.</a:t>
            </a:r>
          </a:p>
          <a:p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727" y="186660"/>
            <a:ext cx="4640079" cy="3095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293" y="3428268"/>
            <a:ext cx="6096000" cy="34297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61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599" y="246185"/>
            <a:ext cx="10117015" cy="1925515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Зустріч з практичним психологом,</a:t>
            </a:r>
            <a:r>
              <a:rPr lang="ru-RU" sz="3200" b="1" dirty="0">
                <a:solidFill>
                  <a:srgbClr val="002060"/>
                </a:solidFill>
              </a:rPr>
              <a:t> психотерапевтом, тренером-викладачем Харківського інституту Гештальта і Психодрами</a:t>
            </a:r>
            <a:r>
              <a:rPr lang="ru-RU" sz="3200" b="1" dirty="0" smtClean="0">
                <a:solidFill>
                  <a:srgbClr val="002060"/>
                </a:solidFill>
              </a:rPr>
              <a:t>, </a:t>
            </a:r>
            <a:r>
              <a:rPr lang="ru-RU" sz="3200" b="1" dirty="0">
                <a:solidFill>
                  <a:srgbClr val="002060"/>
                </a:solidFill>
              </a:rPr>
              <a:t>бізнес-тренером, </a:t>
            </a:r>
            <a:r>
              <a:rPr lang="ru-RU" sz="3200" b="1" dirty="0" smtClean="0">
                <a:solidFill>
                  <a:srgbClr val="002060"/>
                </a:solidFill>
              </a:rPr>
              <a:t>HR 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Юрієм </a:t>
            </a:r>
            <a:r>
              <a:rPr lang="ru-RU" sz="3200" b="1" dirty="0">
                <a:solidFill>
                  <a:srgbClr val="002060"/>
                </a:solidFill>
              </a:rPr>
              <a:t>Філімончуком</a:t>
            </a:r>
            <a:endParaRPr lang="uk-UA" sz="3200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38" y="2286000"/>
            <a:ext cx="5650524" cy="3610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22" y="2286000"/>
            <a:ext cx="4173415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3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Італо-українська групова виставка </a:t>
            </a:r>
            <a:r>
              <a:rPr lang="ru-RU" sz="3200" b="1" dirty="0">
                <a:solidFill>
                  <a:srgbClr val="002060"/>
                </a:solidFill>
              </a:rPr>
              <a:t>«Корозія характеру. Людина гнучка»</a:t>
            </a:r>
            <a:endParaRPr lang="uk-UA" sz="3200" b="1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0646" y="2856344"/>
            <a:ext cx="4501662" cy="3011056"/>
          </a:xfrm>
        </p:spPr>
        <p:txBody>
          <a:bodyPr>
            <a:normAutofit/>
          </a:bodyPr>
          <a:lstStyle/>
          <a:p>
            <a:pPr algn="just"/>
            <a:r>
              <a:rPr lang="uk-UA" sz="1800" dirty="0" smtClean="0"/>
              <a:t>31 жовтня 2019 р. здобувачі вищої освіти </a:t>
            </a:r>
            <a:r>
              <a:rPr lang="uk-UA" sz="1800" dirty="0"/>
              <a:t>першого та четвертого </a:t>
            </a:r>
            <a:r>
              <a:rPr lang="uk-UA" sz="1800" dirty="0" smtClean="0"/>
              <a:t>курсів </a:t>
            </a:r>
            <a:r>
              <a:rPr lang="ru-RU" sz="1800" dirty="0"/>
              <a:t>першого (бакалаврського) рівня вищої освіти </a:t>
            </a:r>
            <a:r>
              <a:rPr lang="ru-RU" sz="1800" dirty="0" smtClean="0"/>
              <a:t>освітньо-професійної програми «Соціальна </a:t>
            </a:r>
            <a:r>
              <a:rPr lang="ru-RU" sz="1800" dirty="0"/>
              <a:t>робота»</a:t>
            </a:r>
            <a:r>
              <a:rPr lang="uk-UA" sz="1800" dirty="0" smtClean="0"/>
              <a:t> </a:t>
            </a:r>
            <a:r>
              <a:rPr lang="uk-UA" sz="1800" dirty="0"/>
              <a:t>відвідали відкриття масштабної італо-української групової виставки «Корозія характеру. Людина гнучка».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84" y="252214"/>
            <a:ext cx="4290423" cy="3217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553" y="2297723"/>
            <a:ext cx="3253154" cy="4337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36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969" y="685800"/>
            <a:ext cx="4783015" cy="2162908"/>
          </a:xfrm>
        </p:spPr>
        <p:txBody>
          <a:bodyPr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Проект </a:t>
            </a:r>
            <a:r>
              <a:rPr lang="uk-UA" sz="2800" b="1" dirty="0">
                <a:solidFill>
                  <a:srgbClr val="002060"/>
                </a:solidFill>
              </a:rPr>
              <a:t>дослідницької платформи </a:t>
            </a:r>
            <a:r>
              <a:rPr lang="en-US" sz="2800" b="1" dirty="0">
                <a:solidFill>
                  <a:srgbClr val="002060"/>
                </a:solidFill>
              </a:rPr>
              <a:t>PinchukArtCentre, </a:t>
            </a:r>
            <a:r>
              <a:rPr lang="uk-UA" sz="2800" b="1" dirty="0">
                <a:solidFill>
                  <a:srgbClr val="002060"/>
                </a:solidFill>
              </a:rPr>
              <a:t>який представляє міжнародну виставку «</a:t>
            </a:r>
            <a:r>
              <a:rPr lang="en-US" sz="2800" b="1" dirty="0">
                <a:solidFill>
                  <a:srgbClr val="002060"/>
                </a:solidFill>
              </a:rPr>
              <a:t>Ain't nobody's business»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8585" y="2856344"/>
            <a:ext cx="4571999" cy="3011056"/>
          </a:xfrm>
        </p:spPr>
        <p:txBody>
          <a:bodyPr>
            <a:normAutofit/>
          </a:bodyPr>
          <a:lstStyle/>
          <a:p>
            <a:pPr algn="just"/>
            <a:r>
              <a:rPr lang="uk-UA" sz="1800" dirty="0" smtClean="0"/>
              <a:t>11 листопада 2019 р</a:t>
            </a:r>
            <a:r>
              <a:rPr lang="uk-UA" sz="1800" dirty="0"/>
              <a:t>. </a:t>
            </a:r>
            <a:r>
              <a:rPr lang="uk-UA" sz="1800" dirty="0" smtClean="0"/>
              <a:t>здобувачі </a:t>
            </a:r>
            <a:r>
              <a:rPr lang="uk-UA" sz="1800" dirty="0"/>
              <a:t>вищої освіти 1 курсу першого (бакалаврського) рівня вищої освіти </a:t>
            </a:r>
            <a:r>
              <a:rPr lang="uk-UA" sz="1800" dirty="0" smtClean="0"/>
              <a:t>освітньо-професійної програми «Соціальна </a:t>
            </a:r>
            <a:r>
              <a:rPr lang="uk-UA" sz="1800" dirty="0"/>
              <a:t>робота» відвідали проект дослідницької платформи </a:t>
            </a:r>
            <a:r>
              <a:rPr lang="en-US" sz="1800" dirty="0"/>
              <a:t>PinchukArtCentre, </a:t>
            </a:r>
            <a:r>
              <a:rPr lang="uk-UA" sz="1800" dirty="0"/>
              <a:t>який представляє міжнародну виставку «</a:t>
            </a:r>
            <a:r>
              <a:rPr lang="en-US" sz="1800" dirty="0"/>
              <a:t>Ain't nobody's business» (</a:t>
            </a:r>
            <a:r>
              <a:rPr lang="uk-UA" sz="1800" dirty="0"/>
              <a:t>пер. «Не ваша справа</a:t>
            </a:r>
            <a:r>
              <a:rPr lang="uk-UA" sz="1800" dirty="0" smtClean="0"/>
              <a:t>»).</a:t>
            </a:r>
            <a:endParaRPr lang="uk-UA" sz="1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138" y="269631"/>
            <a:ext cx="4886108" cy="6036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97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5662" y="404447"/>
            <a:ext cx="8780584" cy="1485900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Зустріч з практичним психологом реабілітаційного центру «Лотос»</a:t>
            </a:r>
            <a:br>
              <a:rPr lang="uk-UA" sz="3200" b="1" dirty="0" smtClean="0">
                <a:solidFill>
                  <a:srgbClr val="002060"/>
                </a:solidFill>
              </a:rPr>
            </a:br>
            <a:r>
              <a:rPr lang="uk-UA" sz="3200" b="1" dirty="0" smtClean="0">
                <a:solidFill>
                  <a:srgbClr val="002060"/>
                </a:solidFill>
              </a:rPr>
              <a:t>Людмилою Куценко</a:t>
            </a:r>
            <a:endParaRPr lang="uk-UA" sz="3200" b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96" y="2004646"/>
            <a:ext cx="5423266" cy="4213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183" y="2039816"/>
            <a:ext cx="4822545" cy="3669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6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862" y="515815"/>
            <a:ext cx="4192758" cy="2327869"/>
          </a:xfrm>
        </p:spPr>
        <p:txBody>
          <a:bodyPr/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Просвітницька акція «Не будьмо байдужими»</a:t>
            </a:r>
            <a:br>
              <a:rPr lang="uk-UA" sz="3200" b="1" dirty="0" smtClean="0">
                <a:solidFill>
                  <a:srgbClr val="002060"/>
                </a:solidFill>
              </a:rPr>
            </a:br>
            <a:r>
              <a:rPr lang="uk-UA" sz="3200" b="1" dirty="0" smtClean="0">
                <a:solidFill>
                  <a:srgbClr val="002060"/>
                </a:solidFill>
              </a:rPr>
              <a:t>(до Міжнародного дня онкохворої дитини)</a:t>
            </a:r>
            <a:endParaRPr lang="uk-UA" sz="3200" b="1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2031" y="3067359"/>
            <a:ext cx="4443045" cy="3011056"/>
          </a:xfrm>
        </p:spPr>
        <p:txBody>
          <a:bodyPr>
            <a:normAutofit/>
          </a:bodyPr>
          <a:lstStyle/>
          <a:p>
            <a:pPr algn="just"/>
            <a:r>
              <a:rPr lang="uk-UA" sz="1800" dirty="0" smtClean="0"/>
              <a:t>18 лютого 2020 р. здобувачі вищої освіти 1 курсу першого (бакалаврського) рівня вищої освіти освітньо-професійної програми «Соціальна робота» </a:t>
            </a:r>
            <a:r>
              <a:rPr lang="ru-RU" sz="1800" dirty="0"/>
              <a:t>зініціювали організацію просвітницької акції «Не будьмо байдужими</a:t>
            </a:r>
            <a:r>
              <a:rPr lang="ru-RU" sz="1800" dirty="0" smtClean="0"/>
              <a:t>».</a:t>
            </a:r>
            <a:endParaRPr lang="uk-UA" sz="1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445" y="3228378"/>
            <a:ext cx="5211762" cy="3477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218" y="715108"/>
            <a:ext cx="3233259" cy="2309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262" y="715108"/>
            <a:ext cx="2965938" cy="2309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26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077" y="685800"/>
            <a:ext cx="4841631" cy="2157884"/>
          </a:xfrm>
        </p:spPr>
        <p:txBody>
          <a:bodyPr/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Засідання </a:t>
            </a:r>
            <a:r>
              <a:rPr lang="uk-UA" sz="3200" b="1" dirty="0">
                <a:solidFill>
                  <a:srgbClr val="002060"/>
                </a:solidFill>
              </a:rPr>
              <a:t>Клубу експертів і професіоналів соціальної роботи м. Києва «Незалежне життя»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6862" y="2856344"/>
            <a:ext cx="4536830" cy="3011056"/>
          </a:xfrm>
        </p:spPr>
        <p:txBody>
          <a:bodyPr/>
          <a:lstStyle/>
          <a:p>
            <a:pPr algn="just"/>
            <a:r>
              <a:rPr lang="uk-UA" dirty="0"/>
              <a:t>11 лютого 2020 р. на базі Київської міської державної адміністрації </a:t>
            </a:r>
            <a:r>
              <a:rPr lang="uk-UA" dirty="0" smtClean="0"/>
              <a:t>проведено </a:t>
            </a:r>
            <a:r>
              <a:rPr lang="uk-UA" dirty="0"/>
              <a:t>засідання Клубу експертів і професіоналів соціальної роботи м. Києва «Незалежне життя</a:t>
            </a:r>
            <a:r>
              <a:rPr lang="uk-UA" dirty="0" smtClean="0"/>
              <a:t>» за участі здобувачів вищої освіти другого (магістерського) рівня вищої освіти освітньо-професійних програм «Соціальна робота» та «Соціально-психологічна реабілітація»</a:t>
            </a:r>
            <a:endParaRPr lang="uk-UA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23" y="3424660"/>
            <a:ext cx="5169875" cy="3279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757" y="429357"/>
            <a:ext cx="5003565" cy="3134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43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TM10001105[[fn=Урожай]]</Template>
  <TotalTime>226</TotalTime>
  <Words>603</Words>
  <Application>Microsoft Office PowerPoint</Application>
  <PresentationFormat>Произвольный</PresentationFormat>
  <Paragraphs>37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Crop</vt:lpstr>
      <vt:lpstr>«Соціальний практик»</vt:lpstr>
      <vt:lpstr>Наукова спрямованість гуртка:</vt:lpstr>
      <vt:lpstr>Стратегічні напрями розвитку наукового гуртка:</vt:lpstr>
      <vt:lpstr>Зустріч з практичним психологом, психотерапевтом, тренером-викладачем Харківського інституту Гештальта і Психодрами, бізнес-тренером, HR  Юрієм Філімончуком</vt:lpstr>
      <vt:lpstr>Італо-українська групова виставка «Корозія характеру. Людина гнучка»</vt:lpstr>
      <vt:lpstr>Проект дослідницької платформи PinchukArtCentre, який представляє міжнародну виставку «Ain't nobody's business»</vt:lpstr>
      <vt:lpstr>Зустріч з практичним психологом реабілітаційного центру «Лотос» Людмилою Куценко</vt:lpstr>
      <vt:lpstr>Просвітницька акція «Не будьмо байдужими» (до Міжнародного дня онкохворої дитини)</vt:lpstr>
      <vt:lpstr>Засідання Клубу експертів і професіоналів соціальної роботи м. Києва «Незалежне життя»</vt:lpstr>
      <vt:lpstr>Соціально-освітній проект «Щасливе довголіття»</vt:lpstr>
      <vt:lpstr>Зустріч із представниками Міжнародного дитячого центру «Артек»</vt:lpstr>
      <vt:lpstr>Інформаційна акція до Всесвітнього дня боротьби з туберкульозом</vt:lpstr>
      <vt:lpstr>«РОЛЬ МОЛОДІ У РОЗВИТКУ АПК УКРАЇНИ»</vt:lpstr>
      <vt:lpstr>Всеукраїнська олімпіада із навчальної дисципліни  «Соціальна робота»</vt:lpstr>
      <vt:lpstr>Презентация PowerPoint</vt:lpstr>
      <vt:lpstr>Переможц І етапу Всеукраїнської студентської олімпіади </vt:lpstr>
      <vt:lpstr>День відкритих дверей 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Щорічний карнавал в Берні</dc:title>
  <dc:creator>Lina Nikolchuk</dc:creator>
  <cp:lastModifiedBy>Карусінька</cp:lastModifiedBy>
  <cp:revision>33</cp:revision>
  <dcterms:created xsi:type="dcterms:W3CDTF">2020-04-21T11:08:35Z</dcterms:created>
  <dcterms:modified xsi:type="dcterms:W3CDTF">2020-05-19T00:30:06Z</dcterms:modified>
</cp:coreProperties>
</file>