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9" r:id="rId2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96" autoAdjust="0"/>
    <p:restoredTop sz="92665" autoAdjust="0"/>
  </p:normalViewPr>
  <p:slideViewPr>
    <p:cSldViewPr>
      <p:cViewPr varScale="1">
        <p:scale>
          <a:sx n="67" d="100"/>
          <a:sy n="67" d="100"/>
        </p:scale>
        <p:origin x="17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58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411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223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15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08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54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8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61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616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46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400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9B6CAA11-7005-4F02-89A9-A79AE72479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696" y="4727173"/>
            <a:ext cx="3252633" cy="206043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997714" y="838070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altLang="ru-RU" sz="1200" b="1" dirty="0" err="1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Семко</a:t>
            </a:r>
            <a:r>
              <a:rPr lang="uk-UA" altLang="ru-RU" sz="12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Валерій Віталійович</a:t>
            </a:r>
          </a:p>
          <a:p>
            <a:r>
              <a:rPr lang="uk-UA" sz="12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Науковий керівник </a:t>
            </a:r>
            <a:r>
              <a:rPr lang="ru-RU" altLang="ru-RU" sz="1200" dirty="0"/>
              <a:t>канд. с.-г. наук, доцент  </a:t>
            </a:r>
            <a:r>
              <a:rPr lang="ru-RU" altLang="ru-RU" sz="12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Свистунова І.В.</a:t>
            </a:r>
            <a:endParaRPr lang="ru-RU" altLang="ru-RU" sz="1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1543312"/>
            <a:ext cx="2952328" cy="1992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 algn="just"/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Актуальність теми.</a:t>
            </a:r>
            <a:r>
              <a:rPr lang="uk-UA" sz="95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uk-UA" sz="950" dirty="0"/>
              <a:t>Одним з основних видів консервованих кормів є силос, тому його високі якість та поживність мають дуже важливе значення в підвищенні продуктивності тварин. Провідна силосна культура в Україні – кукурудза, зелена маса якої є цінним високоенергетичним кормом, проте не збалансована  за вмістом перетравного протеїну, дефіцит якого в готовому кормі складає 30-40 г/к од. Вихід з даної ситуації – вирощування кукурудзи в змішаних посівах з високобілковими культурами. Однак, рівень кормової продуктивності таких сумішок істотно залежить від технологічних особливостей вирощування..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0240" y="3807065"/>
            <a:ext cx="29523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Мета досліджень - </a:t>
            </a:r>
            <a:r>
              <a:rPr lang="uk-UA" sz="950" dirty="0"/>
              <a:t>удосконалити технологічні прийоми вирощування кукурудзи з високобілковими культурами на силос в умовах правобережного Лісостепу України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968" y="4622278"/>
            <a:ext cx="2961600" cy="1888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Завдання досліджень:</a:t>
            </a:r>
          </a:p>
          <a:p>
            <a:pPr algn="just">
              <a:spcAft>
                <a:spcPts val="800"/>
              </a:spcAft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uk-UA" sz="950" dirty="0"/>
              <a:t>встановити особливості формування продуктивності змішаних посівів кукурудзи з високобілковими культурами на силос залежно від способу сівби компонентів і норми мінеральних добрив;</a:t>
            </a:r>
            <a:endParaRPr lang="ru-UA" sz="950" dirty="0"/>
          </a:p>
          <a:p>
            <a:pPr algn="just">
              <a:spcAft>
                <a:spcPts val="800"/>
              </a:spcAft>
            </a:pPr>
            <a:r>
              <a:rPr lang="uk-UA" sz="950" dirty="0"/>
              <a:t>– встановити вплив організованих факторів на поживну цінність силосної маси;</a:t>
            </a:r>
            <a:endParaRPr lang="ru-UA" sz="950" dirty="0"/>
          </a:p>
          <a:p>
            <a:r>
              <a:rPr lang="uk-UA" sz="950" dirty="0"/>
              <a:t>провести біоенергетичну та економічну оцінку ефективності технологічних заходів вирощування кукурудзи в сумішах з бобовими культурами на силос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36913" y="1358203"/>
            <a:ext cx="1359931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Схема досліду: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148684" y="1466450"/>
            <a:ext cx="2737697" cy="538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Результати досліджень: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Максимальну висоту рослини кукурудзи формували за внесення N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218 см, що на 12 см вище за абсолютний контроль. Серед бобових культур найбільшу довжину головного пагону мали боби кормові за вирощування на такому ж мінеральному фоні – 93 см, що на 7 см переважало висоту рослин сої. За вирощування у сумісних посівах висота рослин кукурудзи зменшувалась, проте, зростала висота бобових культур. Найвищими рослини за сумісної сівби були на варіантах, де кукурудза та соя, а також кукурудза та боби кормові, висівали в один рядок.</a:t>
            </a:r>
            <a:endParaRPr lang="ru-UA" sz="9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формуванням площі листкової поверхні встановлена перевага змішаних посівів кукурудзи з соєю, що висіяні в один рядок (57,6 тис. м</a:t>
            </a:r>
            <a:r>
              <a:rPr lang="uk-UA" sz="95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/га) на фоні внесення N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над </a:t>
            </a:r>
            <a:r>
              <a:rPr lang="uk-UA" sz="95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одновидовими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їх посівами. Приріст становив 2,1-21,5 тис. м</a:t>
            </a:r>
            <a:r>
              <a:rPr lang="uk-UA" sz="95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/га. </a:t>
            </a:r>
            <a:endParaRPr lang="ru-UA" sz="9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Найвища урожайність зеленої маси – 51,6-55,7 т/га з виходом сухої речовини на рівні 11,2-11,7 т/га,  кормових одиниць – 5,63-10,08 т/га та перетравного протеїну – 0,54-0,96 т/га забезпечив гібрид кукурудзи </a:t>
            </a:r>
            <a:r>
              <a:rPr lang="uk-UA" sz="95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Кодівал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сівби злакового та бобового компонентів в один рядок.</a:t>
            </a:r>
            <a:endParaRPr lang="ru-UA" sz="9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Максимальний чистий прибуток – на рівні 18,023 тис. грн / га забезпечив змішаний посів кукурудзи з соєю, що були висіяні в один рядок на фоні внесення N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uk-UA" sz="95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Рівень рентабельності склав 131 %.</a:t>
            </a:r>
            <a:endParaRPr lang="ru-UA" sz="9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57220" y="3382955"/>
            <a:ext cx="3096344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95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Висновки: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7945" y="182619"/>
            <a:ext cx="7792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Продуктивність змішаних посівів кукурудзи з високобілковими культурами на силос в умовах Вінницької області</a:t>
            </a:r>
            <a:endParaRPr lang="uk-UA" sz="16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3548" y="22551"/>
            <a:ext cx="8136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cs typeface="Times New Roman" pitchFamily="18" charset="0"/>
              </a:rPr>
              <a:t>Кафедра кормовиробництва, меліорації і метеорології</a:t>
            </a:r>
          </a:p>
        </p:txBody>
      </p:sp>
      <p:pic>
        <p:nvPicPr>
          <p:cNvPr id="20" name="Picture 2" descr="C:\Users\Пользователь\Desktop\nubip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82" y="164993"/>
            <a:ext cx="1053806" cy="128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2A31199-1F73-4E41-BF8E-799219BCA50B}"/>
              </a:ext>
            </a:extLst>
          </p:cNvPr>
          <p:cNvSpPr txBox="1"/>
          <p:nvPr/>
        </p:nvSpPr>
        <p:spPr>
          <a:xfrm>
            <a:off x="5868144" y="1675469"/>
            <a:ext cx="3037597" cy="17004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138" indent="-84138">
              <a:buAutoNum type="arabicPeriod"/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Кукурудза (контроль); </a:t>
            </a:r>
          </a:p>
          <a:p>
            <a:pPr marL="84138" indent="-84138">
              <a:buAutoNum type="arabicPeriod"/>
            </a:pP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Соя; </a:t>
            </a:r>
          </a:p>
          <a:p>
            <a:pPr marL="84138" indent="-84138">
              <a:buAutoNum type="arabicPeriod"/>
            </a:pPr>
            <a:r>
              <a:rPr lang="uk-UA" sz="9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Боби кормові;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Кукурудза + соя (в 1 рядок);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Кукурудза (1 рядок) + соя (1 рядок);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Кукурудза (2 рядки) + соя (1 рядок);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Кукурудза (2 рядки) + соя (2 рядки);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Кукурудза + боби кормові (в 1 рядок);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 Кукурудза (1 рядок) + боби кормові (1 рядок);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Кукурудза (2 рядки) + боби кормові (1 рядок); </a:t>
            </a:r>
          </a:p>
          <a:p>
            <a:r>
              <a:rPr lang="uk-UA" sz="9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Кукурудза (2 рядки) + боби кормові (2 рядки)</a:t>
            </a:r>
            <a:endParaRPr lang="ru-UA" sz="9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03B8BC-1554-42A4-8C97-9747A80B1AD9}"/>
              </a:ext>
            </a:extLst>
          </p:cNvPr>
          <p:cNvSpPr txBox="1"/>
          <p:nvPr/>
        </p:nvSpPr>
        <p:spPr>
          <a:xfrm>
            <a:off x="5903225" y="3585576"/>
            <a:ext cx="3061264" cy="974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Найбільш високопродуктивною за формуванням урожаю зеленої маси, кормовою цінністю силосної сировини та енергетичною і економічною доцільністю є сумішка кукурудзи гібриду </a:t>
            </a:r>
            <a:r>
              <a:rPr lang="uk-UA" sz="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Кодівал</a:t>
            </a: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 соєю сорту </a:t>
            </a:r>
            <a:r>
              <a:rPr lang="uk-UA" sz="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Богеміанс</a:t>
            </a: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за висівання їх в один рядок та внесення мінеральних добрив у нормі N</a:t>
            </a:r>
            <a:r>
              <a:rPr lang="uk-UA" sz="9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120</a:t>
            </a: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uk-UA" sz="9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</a:t>
            </a: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uk-UA" sz="9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90</a:t>
            </a:r>
            <a:r>
              <a:rPr lang="uk-UA" sz="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UA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4862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586</Words>
  <Application>Microsoft Office PowerPoint</Application>
  <PresentationFormat>Экран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Trebuchet MS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68</cp:revision>
  <cp:lastPrinted>2016-11-01T10:59:13Z</cp:lastPrinted>
  <dcterms:created xsi:type="dcterms:W3CDTF">2016-11-01T10:36:09Z</dcterms:created>
  <dcterms:modified xsi:type="dcterms:W3CDTF">2021-11-29T09:06:28Z</dcterms:modified>
</cp:coreProperties>
</file>