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29" r:id="rId1"/>
  </p:sldMasterIdLst>
  <p:sldIdLst>
    <p:sldId id="256" r:id="rId2"/>
  </p:sldIdLst>
  <p:sldSz cx="21383625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16" autoAdjust="0"/>
    <p:restoredTop sz="94660"/>
  </p:normalViewPr>
  <p:slideViewPr>
    <p:cSldViewPr snapToGrid="0">
      <p:cViewPr>
        <p:scale>
          <a:sx n="40" d="100"/>
          <a:sy n="40" d="100"/>
        </p:scale>
        <p:origin x="1134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6000" y="1314001"/>
            <a:ext cx="17563631" cy="7085640"/>
          </a:xfrm>
        </p:spPr>
        <p:txBody>
          <a:bodyPr anchor="b">
            <a:normAutofit/>
          </a:bodyPr>
          <a:lstStyle>
            <a:lvl1pPr algn="ctr">
              <a:defRPr sz="8818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6000" y="8567632"/>
            <a:ext cx="17563631" cy="4892311"/>
          </a:xfrm>
        </p:spPr>
        <p:txBody>
          <a:bodyPr anchor="t">
            <a:normAutofit/>
          </a:bodyPr>
          <a:lstStyle>
            <a:lvl1pPr marL="0" indent="0" algn="ctr">
              <a:buNone/>
              <a:defRPr sz="3968">
                <a:solidFill>
                  <a:schemeClr val="tx1"/>
                </a:solidFill>
              </a:defRPr>
            </a:lvl1pPr>
            <a:lvl2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03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047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055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063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B690-4FA6-4C8A-B566-0C40A2358E4C}" type="datetimeFigureOut">
              <a:rPr lang="aa-ET" smtClean="0"/>
              <a:t>11/02/2021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1131-4BED-4044-BE36-BCC9E0F337C5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798062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027" y="9650734"/>
            <a:ext cx="17335626" cy="2000712"/>
          </a:xfrm>
        </p:spPr>
        <p:txBody>
          <a:bodyPr anchor="b">
            <a:normAutofit/>
          </a:bodyPr>
          <a:lstStyle>
            <a:lvl1pPr algn="l">
              <a:defRPr sz="4409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6030" y="2196225"/>
            <a:ext cx="17074691" cy="6572279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527"/>
            </a:lvl1pPr>
            <a:lvl2pPr marL="1007943" indent="0">
              <a:buNone/>
              <a:defRPr sz="3527"/>
            </a:lvl2pPr>
            <a:lvl3pPr marL="2015886" indent="0">
              <a:buNone/>
              <a:defRPr sz="3527"/>
            </a:lvl3pPr>
            <a:lvl4pPr marL="3023829" indent="0">
              <a:buNone/>
              <a:defRPr sz="3527"/>
            </a:lvl4pPr>
            <a:lvl5pPr marL="4031772" indent="0">
              <a:buNone/>
              <a:defRPr sz="3527"/>
            </a:lvl5pPr>
            <a:lvl6pPr marL="5039716" indent="0">
              <a:buNone/>
              <a:defRPr sz="3527"/>
            </a:lvl6pPr>
            <a:lvl7pPr marL="6047659" indent="0">
              <a:buNone/>
              <a:defRPr sz="3527"/>
            </a:lvl7pPr>
            <a:lvl8pPr marL="7055602" indent="0">
              <a:buNone/>
              <a:defRPr sz="3527"/>
            </a:lvl8pPr>
            <a:lvl9pPr marL="8063545" indent="0">
              <a:buNone/>
              <a:defRPr sz="3527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6027" y="11651445"/>
            <a:ext cx="17335626" cy="1801337"/>
          </a:xfrm>
        </p:spPr>
        <p:txBody>
          <a:bodyPr>
            <a:normAutofit/>
          </a:bodyPr>
          <a:lstStyle>
            <a:lvl1pPr marL="0" indent="0">
              <a:buNone/>
              <a:defRPr sz="3086"/>
            </a:lvl1pPr>
            <a:lvl2pPr marL="1007943" indent="0">
              <a:buNone/>
              <a:defRPr sz="2646"/>
            </a:lvl2pPr>
            <a:lvl3pPr marL="2015886" indent="0">
              <a:buNone/>
              <a:defRPr sz="2205"/>
            </a:lvl3pPr>
            <a:lvl4pPr marL="3023829" indent="0">
              <a:buNone/>
              <a:defRPr sz="1984"/>
            </a:lvl4pPr>
            <a:lvl5pPr marL="4031772" indent="0">
              <a:buNone/>
              <a:defRPr sz="1984"/>
            </a:lvl5pPr>
            <a:lvl6pPr marL="5039716" indent="0">
              <a:buNone/>
              <a:defRPr sz="1984"/>
            </a:lvl6pPr>
            <a:lvl7pPr marL="6047659" indent="0">
              <a:buNone/>
              <a:defRPr sz="1984"/>
            </a:lvl7pPr>
            <a:lvl8pPr marL="7055602" indent="0">
              <a:buNone/>
              <a:defRPr sz="1984"/>
            </a:lvl8pPr>
            <a:lvl9pPr marL="8063545" indent="0">
              <a:buNone/>
              <a:defRPr sz="198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B690-4FA6-4C8A-B566-0C40A2358E4C}" type="datetimeFigureOut">
              <a:rPr lang="aa-ET" smtClean="0"/>
              <a:t>11/02/2021</a:t>
            </a:fld>
            <a:endParaRPr lang="aa-E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46028" y="13627575"/>
            <a:ext cx="12481447" cy="804965"/>
          </a:xfrm>
        </p:spPr>
        <p:txBody>
          <a:bodyPr/>
          <a:lstStyle/>
          <a:p>
            <a:endParaRPr lang="aa-E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1131-4BED-4044-BE36-BCC9E0F337C5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510392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739" y="1313999"/>
            <a:ext cx="17565895" cy="6917647"/>
          </a:xfrm>
        </p:spPr>
        <p:txBody>
          <a:bodyPr anchor="ctr">
            <a:normAutofit/>
          </a:bodyPr>
          <a:lstStyle>
            <a:lvl1pPr algn="l">
              <a:defRPr sz="6173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3739" y="9575588"/>
            <a:ext cx="17565895" cy="3877194"/>
          </a:xfrm>
        </p:spPr>
        <p:txBody>
          <a:bodyPr anchor="ctr">
            <a:normAutofit/>
          </a:bodyPr>
          <a:lstStyle>
            <a:lvl1pPr marL="0" indent="0" algn="l">
              <a:buNone/>
              <a:defRPr sz="3968">
                <a:solidFill>
                  <a:schemeClr val="tx1"/>
                </a:solidFill>
              </a:defRPr>
            </a:lvl1pPr>
            <a:lvl2pPr marL="1007943" indent="0">
              <a:buNone/>
              <a:defRPr sz="3968">
                <a:solidFill>
                  <a:schemeClr val="tx1">
                    <a:tint val="75000"/>
                  </a:schemeClr>
                </a:solidFill>
              </a:defRPr>
            </a:lvl2pPr>
            <a:lvl3pPr marL="2015886" indent="0">
              <a:buNone/>
              <a:defRPr sz="3527">
                <a:solidFill>
                  <a:schemeClr val="tx1">
                    <a:tint val="75000"/>
                  </a:schemeClr>
                </a:solidFill>
              </a:defRPr>
            </a:lvl3pPr>
            <a:lvl4pPr marL="3023829" indent="0">
              <a:buNone/>
              <a:defRPr sz="3086">
                <a:solidFill>
                  <a:schemeClr val="tx1">
                    <a:tint val="75000"/>
                  </a:schemeClr>
                </a:solidFill>
              </a:defRPr>
            </a:lvl4pPr>
            <a:lvl5pPr marL="4031772" indent="0">
              <a:buNone/>
              <a:defRPr sz="3086">
                <a:solidFill>
                  <a:schemeClr val="tx1">
                    <a:tint val="75000"/>
                  </a:schemeClr>
                </a:solidFill>
              </a:defRPr>
            </a:lvl5pPr>
            <a:lvl6pPr marL="5039716" indent="0">
              <a:buNone/>
              <a:defRPr sz="3086">
                <a:solidFill>
                  <a:schemeClr val="tx1">
                    <a:tint val="75000"/>
                  </a:schemeClr>
                </a:solidFill>
              </a:defRPr>
            </a:lvl6pPr>
            <a:lvl7pPr marL="6047659" indent="0">
              <a:buNone/>
              <a:defRPr sz="3086">
                <a:solidFill>
                  <a:schemeClr val="tx1">
                    <a:tint val="75000"/>
                  </a:schemeClr>
                </a:solidFill>
              </a:defRPr>
            </a:lvl7pPr>
            <a:lvl8pPr marL="7055602" indent="0">
              <a:buNone/>
              <a:defRPr sz="3086">
                <a:solidFill>
                  <a:schemeClr val="tx1">
                    <a:tint val="75000"/>
                  </a:schemeClr>
                </a:solidFill>
              </a:defRPr>
            </a:lvl8pPr>
            <a:lvl9pPr marL="8063545" indent="0">
              <a:buNone/>
              <a:defRPr sz="308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B690-4FA6-4C8A-B566-0C40A2358E4C}" type="datetimeFigureOut">
              <a:rPr lang="aa-ET" smtClean="0"/>
              <a:t>11/02/2021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1131-4BED-4044-BE36-BCC9E0F337C5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083300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365284" y="1896590"/>
            <a:ext cx="1069460" cy="1289214"/>
          </a:xfrm>
          <a:prstGeom prst="rect">
            <a:avLst/>
          </a:prstGeom>
        </p:spPr>
        <p:txBody>
          <a:bodyPr vert="horz" lIns="201591" tIns="100796" rIns="201591" bIns="10079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7637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448340" y="6582855"/>
            <a:ext cx="1069460" cy="1289214"/>
          </a:xfrm>
          <a:prstGeom prst="rect">
            <a:avLst/>
          </a:prstGeom>
        </p:spPr>
        <p:txBody>
          <a:bodyPr vert="horz" lIns="201591" tIns="100796" rIns="201591" bIns="10079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7637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7183" y="1314000"/>
            <a:ext cx="16309259" cy="6711067"/>
          </a:xfrm>
        </p:spPr>
        <p:txBody>
          <a:bodyPr anchor="ctr">
            <a:normAutofit/>
          </a:bodyPr>
          <a:lstStyle>
            <a:lvl1pPr algn="l">
              <a:defRPr sz="6173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938228" y="8048234"/>
            <a:ext cx="15507169" cy="839964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3086"/>
            </a:lvl1pPr>
            <a:lvl2pPr marL="1007943" indent="0">
              <a:buFontTx/>
              <a:buNone/>
              <a:defRPr/>
            </a:lvl2pPr>
            <a:lvl3pPr marL="2015886" indent="0">
              <a:buFontTx/>
              <a:buNone/>
              <a:defRPr/>
            </a:lvl3pPr>
            <a:lvl4pPr marL="3023829" indent="0">
              <a:buFontTx/>
              <a:buNone/>
              <a:defRPr/>
            </a:lvl4pPr>
            <a:lvl5pPr marL="4031772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3740" y="10232140"/>
            <a:ext cx="17565893" cy="3191863"/>
          </a:xfrm>
        </p:spPr>
        <p:txBody>
          <a:bodyPr anchor="ctr">
            <a:normAutofit/>
          </a:bodyPr>
          <a:lstStyle>
            <a:lvl1pPr marL="0" indent="0" algn="l">
              <a:buNone/>
              <a:defRPr sz="3968">
                <a:solidFill>
                  <a:schemeClr val="tx1"/>
                </a:solidFill>
              </a:defRPr>
            </a:lvl1pPr>
            <a:lvl2pPr marL="1007943" indent="0">
              <a:buNone/>
              <a:defRPr sz="3968">
                <a:solidFill>
                  <a:schemeClr val="tx1">
                    <a:tint val="75000"/>
                  </a:schemeClr>
                </a:solidFill>
              </a:defRPr>
            </a:lvl2pPr>
            <a:lvl3pPr marL="2015886" indent="0">
              <a:buNone/>
              <a:defRPr sz="3527">
                <a:solidFill>
                  <a:schemeClr val="tx1">
                    <a:tint val="75000"/>
                  </a:schemeClr>
                </a:solidFill>
              </a:defRPr>
            </a:lvl3pPr>
            <a:lvl4pPr marL="3023829" indent="0">
              <a:buNone/>
              <a:defRPr sz="3086">
                <a:solidFill>
                  <a:schemeClr val="tx1">
                    <a:tint val="75000"/>
                  </a:schemeClr>
                </a:solidFill>
              </a:defRPr>
            </a:lvl4pPr>
            <a:lvl5pPr marL="4031772" indent="0">
              <a:buNone/>
              <a:defRPr sz="3086">
                <a:solidFill>
                  <a:schemeClr val="tx1">
                    <a:tint val="75000"/>
                  </a:schemeClr>
                </a:solidFill>
              </a:defRPr>
            </a:lvl5pPr>
            <a:lvl6pPr marL="5039716" indent="0">
              <a:buNone/>
              <a:defRPr sz="3086">
                <a:solidFill>
                  <a:schemeClr val="tx1">
                    <a:tint val="75000"/>
                  </a:schemeClr>
                </a:solidFill>
              </a:defRPr>
            </a:lvl6pPr>
            <a:lvl7pPr marL="6047659" indent="0">
              <a:buNone/>
              <a:defRPr sz="3086">
                <a:solidFill>
                  <a:schemeClr val="tx1">
                    <a:tint val="75000"/>
                  </a:schemeClr>
                </a:solidFill>
              </a:defRPr>
            </a:lvl7pPr>
            <a:lvl8pPr marL="7055602" indent="0">
              <a:buNone/>
              <a:defRPr sz="3086">
                <a:solidFill>
                  <a:schemeClr val="tx1">
                    <a:tint val="75000"/>
                  </a:schemeClr>
                </a:solidFill>
              </a:defRPr>
            </a:lvl8pPr>
            <a:lvl9pPr marL="8063545" indent="0">
              <a:buNone/>
              <a:defRPr sz="308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B690-4FA6-4C8A-B566-0C40A2358E4C}" type="datetimeFigureOut">
              <a:rPr lang="aa-ET" smtClean="0"/>
              <a:t>11/02/2021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1131-4BED-4044-BE36-BCC9E0F337C5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54122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739" y="7944528"/>
            <a:ext cx="17567915" cy="3238160"/>
          </a:xfrm>
        </p:spPr>
        <p:txBody>
          <a:bodyPr anchor="b">
            <a:normAutofit/>
          </a:bodyPr>
          <a:lstStyle>
            <a:lvl1pPr algn="l">
              <a:defRPr sz="6173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9979" y="11182688"/>
            <a:ext cx="17567918" cy="2270094"/>
          </a:xfrm>
        </p:spPr>
        <p:txBody>
          <a:bodyPr anchor="t">
            <a:normAutofit/>
          </a:bodyPr>
          <a:lstStyle>
            <a:lvl1pPr marL="0" indent="0" algn="l">
              <a:buNone/>
              <a:defRPr sz="3968">
                <a:solidFill>
                  <a:schemeClr val="tx1"/>
                </a:solidFill>
              </a:defRPr>
            </a:lvl1pPr>
            <a:lvl2pPr marL="1007943" indent="0">
              <a:buNone/>
              <a:defRPr sz="3968">
                <a:solidFill>
                  <a:schemeClr val="tx1">
                    <a:tint val="75000"/>
                  </a:schemeClr>
                </a:solidFill>
              </a:defRPr>
            </a:lvl2pPr>
            <a:lvl3pPr marL="2015886" indent="0">
              <a:buNone/>
              <a:defRPr sz="3527">
                <a:solidFill>
                  <a:schemeClr val="tx1">
                    <a:tint val="75000"/>
                  </a:schemeClr>
                </a:solidFill>
              </a:defRPr>
            </a:lvl3pPr>
            <a:lvl4pPr marL="3023829" indent="0">
              <a:buNone/>
              <a:defRPr sz="3086">
                <a:solidFill>
                  <a:schemeClr val="tx1">
                    <a:tint val="75000"/>
                  </a:schemeClr>
                </a:solidFill>
              </a:defRPr>
            </a:lvl4pPr>
            <a:lvl5pPr marL="4031772" indent="0">
              <a:buNone/>
              <a:defRPr sz="3086">
                <a:solidFill>
                  <a:schemeClr val="tx1">
                    <a:tint val="75000"/>
                  </a:schemeClr>
                </a:solidFill>
              </a:defRPr>
            </a:lvl5pPr>
            <a:lvl6pPr marL="5039716" indent="0">
              <a:buNone/>
              <a:defRPr sz="3086">
                <a:solidFill>
                  <a:schemeClr val="tx1">
                    <a:tint val="75000"/>
                  </a:schemeClr>
                </a:solidFill>
              </a:defRPr>
            </a:lvl6pPr>
            <a:lvl7pPr marL="6047659" indent="0">
              <a:buNone/>
              <a:defRPr sz="3086">
                <a:solidFill>
                  <a:schemeClr val="tx1">
                    <a:tint val="75000"/>
                  </a:schemeClr>
                </a:solidFill>
              </a:defRPr>
            </a:lvl7pPr>
            <a:lvl8pPr marL="7055602" indent="0">
              <a:buNone/>
              <a:defRPr sz="3086">
                <a:solidFill>
                  <a:schemeClr val="tx1">
                    <a:tint val="75000"/>
                  </a:schemeClr>
                </a:solidFill>
              </a:defRPr>
            </a:lvl8pPr>
            <a:lvl9pPr marL="8063545" indent="0">
              <a:buNone/>
              <a:defRPr sz="308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B690-4FA6-4C8A-B566-0C40A2358E4C}" type="datetimeFigureOut">
              <a:rPr lang="aa-ET" smtClean="0"/>
              <a:t>11/02/2021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1131-4BED-4044-BE36-BCC9E0F337C5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570218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365284" y="1661962"/>
            <a:ext cx="1069460" cy="1289214"/>
          </a:xfrm>
          <a:prstGeom prst="rect">
            <a:avLst/>
          </a:prstGeom>
        </p:spPr>
        <p:txBody>
          <a:bodyPr vert="horz" lIns="201591" tIns="100796" rIns="201591" bIns="10079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7637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45379" y="6348227"/>
            <a:ext cx="1069460" cy="1289214"/>
          </a:xfrm>
          <a:prstGeom prst="rect">
            <a:avLst/>
          </a:prstGeom>
        </p:spPr>
        <p:txBody>
          <a:bodyPr vert="horz" lIns="201591" tIns="100796" rIns="201591" bIns="10079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7637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7183" y="1314000"/>
            <a:ext cx="16309259" cy="6270780"/>
          </a:xfrm>
        </p:spPr>
        <p:txBody>
          <a:bodyPr anchor="ctr">
            <a:normAutofit/>
          </a:bodyPr>
          <a:lstStyle>
            <a:lvl1pPr algn="l">
              <a:defRPr sz="6173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13739" y="8567632"/>
            <a:ext cx="17567915" cy="232293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4409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3739" y="10890566"/>
            <a:ext cx="17567915" cy="2562216"/>
          </a:xfrm>
        </p:spPr>
        <p:txBody>
          <a:bodyPr anchor="t">
            <a:normAutofit/>
          </a:bodyPr>
          <a:lstStyle>
            <a:lvl1pPr marL="0" indent="0" algn="l">
              <a:buNone/>
              <a:defRPr sz="3527">
                <a:solidFill>
                  <a:schemeClr val="tx1"/>
                </a:solidFill>
              </a:defRPr>
            </a:lvl1pPr>
            <a:lvl2pPr marL="1007943" indent="0">
              <a:buNone/>
              <a:defRPr sz="3527">
                <a:solidFill>
                  <a:schemeClr val="tx1">
                    <a:tint val="75000"/>
                  </a:schemeClr>
                </a:solidFill>
              </a:defRPr>
            </a:lvl2pPr>
            <a:lvl3pPr marL="2015886" indent="0">
              <a:buNone/>
              <a:defRPr sz="3527">
                <a:solidFill>
                  <a:schemeClr val="tx1">
                    <a:tint val="75000"/>
                  </a:schemeClr>
                </a:solidFill>
              </a:defRPr>
            </a:lvl3pPr>
            <a:lvl4pPr marL="3023829" indent="0">
              <a:buNone/>
              <a:defRPr sz="3086">
                <a:solidFill>
                  <a:schemeClr val="tx1">
                    <a:tint val="75000"/>
                  </a:schemeClr>
                </a:solidFill>
              </a:defRPr>
            </a:lvl4pPr>
            <a:lvl5pPr marL="4031772" indent="0">
              <a:buNone/>
              <a:defRPr sz="3086">
                <a:solidFill>
                  <a:schemeClr val="tx1">
                    <a:tint val="75000"/>
                  </a:schemeClr>
                </a:solidFill>
              </a:defRPr>
            </a:lvl5pPr>
            <a:lvl6pPr marL="5039716" indent="0">
              <a:buNone/>
              <a:defRPr sz="3086">
                <a:solidFill>
                  <a:schemeClr val="tx1">
                    <a:tint val="75000"/>
                  </a:schemeClr>
                </a:solidFill>
              </a:defRPr>
            </a:lvl6pPr>
            <a:lvl7pPr marL="6047659" indent="0">
              <a:buNone/>
              <a:defRPr sz="3086">
                <a:solidFill>
                  <a:schemeClr val="tx1">
                    <a:tint val="75000"/>
                  </a:schemeClr>
                </a:solidFill>
              </a:defRPr>
            </a:lvl7pPr>
            <a:lvl8pPr marL="7055602" indent="0">
              <a:buNone/>
              <a:defRPr sz="3086">
                <a:solidFill>
                  <a:schemeClr val="tx1">
                    <a:tint val="75000"/>
                  </a:schemeClr>
                </a:solidFill>
              </a:defRPr>
            </a:lvl8pPr>
            <a:lvl9pPr marL="8063545" indent="0">
              <a:buNone/>
              <a:defRPr sz="308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B690-4FA6-4C8A-B566-0C40A2358E4C}" type="datetimeFigureOut">
              <a:rPr lang="aa-ET" smtClean="0"/>
              <a:t>11/02/2021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1131-4BED-4044-BE36-BCC9E0F337C5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058881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737" y="1314000"/>
            <a:ext cx="17565893" cy="607768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6173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13737" y="8119522"/>
            <a:ext cx="17565893" cy="231328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5291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3739" y="10432801"/>
            <a:ext cx="17565890" cy="3019981"/>
          </a:xfrm>
        </p:spPr>
        <p:txBody>
          <a:bodyPr anchor="t">
            <a:normAutofit/>
          </a:bodyPr>
          <a:lstStyle>
            <a:lvl1pPr marL="0" indent="0" algn="l">
              <a:buNone/>
              <a:defRPr sz="3527">
                <a:solidFill>
                  <a:schemeClr val="tx1"/>
                </a:solidFill>
              </a:defRPr>
            </a:lvl1pPr>
            <a:lvl2pPr marL="1007943" indent="0">
              <a:buNone/>
              <a:defRPr sz="3527">
                <a:solidFill>
                  <a:schemeClr val="tx1">
                    <a:tint val="75000"/>
                  </a:schemeClr>
                </a:solidFill>
              </a:defRPr>
            </a:lvl2pPr>
            <a:lvl3pPr marL="2015886" indent="0">
              <a:buNone/>
              <a:defRPr sz="3527">
                <a:solidFill>
                  <a:schemeClr val="tx1">
                    <a:tint val="75000"/>
                  </a:schemeClr>
                </a:solidFill>
              </a:defRPr>
            </a:lvl3pPr>
            <a:lvl4pPr marL="3023829" indent="0">
              <a:buNone/>
              <a:defRPr sz="3086">
                <a:solidFill>
                  <a:schemeClr val="tx1">
                    <a:tint val="75000"/>
                  </a:schemeClr>
                </a:solidFill>
              </a:defRPr>
            </a:lvl4pPr>
            <a:lvl5pPr marL="4031772" indent="0">
              <a:buNone/>
              <a:defRPr sz="3086">
                <a:solidFill>
                  <a:schemeClr val="tx1">
                    <a:tint val="75000"/>
                  </a:schemeClr>
                </a:solidFill>
              </a:defRPr>
            </a:lvl5pPr>
            <a:lvl6pPr marL="5039716" indent="0">
              <a:buNone/>
              <a:defRPr sz="3086">
                <a:solidFill>
                  <a:schemeClr val="tx1">
                    <a:tint val="75000"/>
                  </a:schemeClr>
                </a:solidFill>
              </a:defRPr>
            </a:lvl6pPr>
            <a:lvl7pPr marL="6047659" indent="0">
              <a:buNone/>
              <a:defRPr sz="3086">
                <a:solidFill>
                  <a:schemeClr val="tx1">
                    <a:tint val="75000"/>
                  </a:schemeClr>
                </a:solidFill>
              </a:defRPr>
            </a:lvl7pPr>
            <a:lvl8pPr marL="7055602" indent="0">
              <a:buNone/>
              <a:defRPr sz="3086">
                <a:solidFill>
                  <a:schemeClr val="tx1">
                    <a:tint val="75000"/>
                  </a:schemeClr>
                </a:solidFill>
              </a:defRPr>
            </a:lvl8pPr>
            <a:lvl9pPr marL="8063545" indent="0">
              <a:buNone/>
              <a:defRPr sz="308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B690-4FA6-4C8A-B566-0C40A2358E4C}" type="datetimeFigureOut">
              <a:rPr lang="aa-ET" smtClean="0"/>
              <a:t>11/02/2021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1131-4BED-4044-BE36-BCC9E0F337C5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8004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13740" y="1313999"/>
            <a:ext cx="17565893" cy="28935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B690-4FA6-4C8A-B566-0C40A2358E4C}" type="datetimeFigureOut">
              <a:rPr lang="aa-ET" smtClean="0"/>
              <a:t>11/02/2021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1131-4BED-4044-BE36-BCC9E0F337C5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240584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21442" y="1313999"/>
            <a:ext cx="4158189" cy="1213878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13740" y="1313999"/>
            <a:ext cx="13152279" cy="1213878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B690-4FA6-4C8A-B566-0C40A2358E4C}" type="datetimeFigureOut">
              <a:rPr lang="aa-ET" smtClean="0"/>
              <a:t>11/02/2021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1131-4BED-4044-BE36-BCC9E0F337C5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00469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B690-4FA6-4C8A-B566-0C40A2358E4C}" type="datetimeFigureOut">
              <a:rPr lang="aa-ET" smtClean="0"/>
              <a:t>11/02/2021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1131-4BED-4044-BE36-BCC9E0F337C5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705595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6000" y="7210679"/>
            <a:ext cx="17563631" cy="4019712"/>
          </a:xfrm>
        </p:spPr>
        <p:txBody>
          <a:bodyPr anchor="b">
            <a:normAutofit/>
          </a:bodyPr>
          <a:lstStyle>
            <a:lvl1pPr algn="r">
              <a:defRPr sz="6173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6000" y="11252011"/>
            <a:ext cx="17563631" cy="2200772"/>
          </a:xfrm>
        </p:spPr>
        <p:txBody>
          <a:bodyPr anchor="t">
            <a:normAutofit/>
          </a:bodyPr>
          <a:lstStyle>
            <a:lvl1pPr marL="0" indent="0" algn="r">
              <a:buNone/>
              <a:defRPr sz="3968">
                <a:solidFill>
                  <a:schemeClr val="tx1"/>
                </a:solidFill>
              </a:defRPr>
            </a:lvl1pPr>
            <a:lvl2pPr marL="1007943" indent="0">
              <a:buNone/>
              <a:defRPr sz="3968">
                <a:solidFill>
                  <a:schemeClr val="tx1">
                    <a:tint val="75000"/>
                  </a:schemeClr>
                </a:solidFill>
              </a:defRPr>
            </a:lvl2pPr>
            <a:lvl3pPr marL="2015886" indent="0">
              <a:buNone/>
              <a:defRPr sz="3527">
                <a:solidFill>
                  <a:schemeClr val="tx1">
                    <a:tint val="75000"/>
                  </a:schemeClr>
                </a:solidFill>
              </a:defRPr>
            </a:lvl3pPr>
            <a:lvl4pPr marL="3023829" indent="0">
              <a:buNone/>
              <a:defRPr sz="3086">
                <a:solidFill>
                  <a:schemeClr val="tx1">
                    <a:tint val="75000"/>
                  </a:schemeClr>
                </a:solidFill>
              </a:defRPr>
            </a:lvl4pPr>
            <a:lvl5pPr marL="4031772" indent="0">
              <a:buNone/>
              <a:defRPr sz="3086">
                <a:solidFill>
                  <a:schemeClr val="tx1">
                    <a:tint val="75000"/>
                  </a:schemeClr>
                </a:solidFill>
              </a:defRPr>
            </a:lvl5pPr>
            <a:lvl6pPr marL="5039716" indent="0">
              <a:buNone/>
              <a:defRPr sz="3086">
                <a:solidFill>
                  <a:schemeClr val="tx1">
                    <a:tint val="75000"/>
                  </a:schemeClr>
                </a:solidFill>
              </a:defRPr>
            </a:lvl6pPr>
            <a:lvl7pPr marL="6047659" indent="0">
              <a:buNone/>
              <a:defRPr sz="3086">
                <a:solidFill>
                  <a:schemeClr val="tx1">
                    <a:tint val="75000"/>
                  </a:schemeClr>
                </a:solidFill>
              </a:defRPr>
            </a:lvl7pPr>
            <a:lvl8pPr marL="7055602" indent="0">
              <a:buNone/>
              <a:defRPr sz="3086">
                <a:solidFill>
                  <a:schemeClr val="tx1">
                    <a:tint val="75000"/>
                  </a:schemeClr>
                </a:solidFill>
              </a:defRPr>
            </a:lvl8pPr>
            <a:lvl9pPr marL="8063545" indent="0">
              <a:buNone/>
              <a:defRPr sz="308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B690-4FA6-4C8A-B566-0C40A2358E4C}" type="datetimeFigureOut">
              <a:rPr lang="aa-ET" smtClean="0"/>
              <a:t>11/02/2021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1131-4BED-4044-BE36-BCC9E0F337C5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56690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3740" y="4543518"/>
            <a:ext cx="8617697" cy="8887592"/>
          </a:xfrm>
        </p:spPr>
        <p:txBody>
          <a:bodyPr>
            <a:normAutofit/>
          </a:bodyPr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425"/>
            </a:lvl4pPr>
            <a:lvl5pPr>
              <a:defRPr sz="2425"/>
            </a:lvl5pPr>
            <a:lvl6pPr>
              <a:defRPr sz="2425"/>
            </a:lvl6pPr>
            <a:lvl7pPr>
              <a:defRPr sz="2425"/>
            </a:lvl7pPr>
            <a:lvl8pPr>
              <a:defRPr sz="2425"/>
            </a:lvl8pPr>
            <a:lvl9pPr>
              <a:defRPr sz="24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2191" y="4543517"/>
            <a:ext cx="8627439" cy="8887590"/>
          </a:xfrm>
        </p:spPr>
        <p:txBody>
          <a:bodyPr>
            <a:normAutofit/>
          </a:bodyPr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425"/>
            </a:lvl4pPr>
            <a:lvl5pPr>
              <a:defRPr sz="2425"/>
            </a:lvl5pPr>
            <a:lvl6pPr>
              <a:defRPr sz="2425"/>
            </a:lvl6pPr>
            <a:lvl7pPr>
              <a:defRPr sz="2425"/>
            </a:lvl7pPr>
            <a:lvl8pPr>
              <a:defRPr sz="2425"/>
            </a:lvl8pPr>
            <a:lvl9pPr>
              <a:defRPr sz="24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B690-4FA6-4C8A-B566-0C40A2358E4C}" type="datetimeFigureOut">
              <a:rPr lang="aa-ET" smtClean="0"/>
              <a:t>11/02/2021</a:t>
            </a:fld>
            <a:endParaRPr lang="aa-E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1131-4BED-4044-BE36-BCC9E0F337C5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4312585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7144" y="4543517"/>
            <a:ext cx="7944290" cy="1617307"/>
          </a:xfrm>
        </p:spPr>
        <p:txBody>
          <a:bodyPr anchor="b">
            <a:noAutofit/>
          </a:bodyPr>
          <a:lstStyle>
            <a:lvl1pPr marL="0" indent="0">
              <a:buNone/>
              <a:defRPr sz="4850" b="0"/>
            </a:lvl1pPr>
            <a:lvl2pPr marL="1007943" indent="0">
              <a:buNone/>
              <a:defRPr sz="4409" b="1"/>
            </a:lvl2pPr>
            <a:lvl3pPr marL="2015886" indent="0">
              <a:buNone/>
              <a:defRPr sz="3968" b="1"/>
            </a:lvl3pPr>
            <a:lvl4pPr marL="3023829" indent="0">
              <a:buNone/>
              <a:defRPr sz="3527" b="1"/>
            </a:lvl4pPr>
            <a:lvl5pPr marL="4031772" indent="0">
              <a:buNone/>
              <a:defRPr sz="3527" b="1"/>
            </a:lvl5pPr>
            <a:lvl6pPr marL="5039716" indent="0">
              <a:buNone/>
              <a:defRPr sz="3527" b="1"/>
            </a:lvl6pPr>
            <a:lvl7pPr marL="6047659" indent="0">
              <a:buNone/>
              <a:defRPr sz="3527" b="1"/>
            </a:lvl7pPr>
            <a:lvl8pPr marL="7055602" indent="0">
              <a:buNone/>
              <a:defRPr sz="3527" b="1"/>
            </a:lvl8pPr>
            <a:lvl9pPr marL="8063545" indent="0">
              <a:buNone/>
              <a:defRPr sz="352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13740" y="6142159"/>
            <a:ext cx="8617697" cy="7310625"/>
          </a:xfrm>
        </p:spPr>
        <p:txBody>
          <a:bodyPr anchor="t">
            <a:normAutofit/>
          </a:bodyPr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425"/>
            </a:lvl4pPr>
            <a:lvl5pPr>
              <a:defRPr sz="2425"/>
            </a:lvl5pPr>
            <a:lvl6pPr>
              <a:defRPr sz="2425"/>
            </a:lvl6pPr>
            <a:lvl7pPr>
              <a:defRPr sz="2425"/>
            </a:lvl7pPr>
            <a:lvl8pPr>
              <a:defRPr sz="2425"/>
            </a:lvl8pPr>
            <a:lvl9pPr>
              <a:defRPr sz="24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482590" y="4543518"/>
            <a:ext cx="7997041" cy="1598641"/>
          </a:xfrm>
        </p:spPr>
        <p:txBody>
          <a:bodyPr anchor="b">
            <a:noAutofit/>
          </a:bodyPr>
          <a:lstStyle>
            <a:lvl1pPr marL="0" indent="0">
              <a:buNone/>
              <a:defRPr sz="4850" b="0"/>
            </a:lvl1pPr>
            <a:lvl2pPr marL="1007943" indent="0">
              <a:buNone/>
              <a:defRPr sz="4409" b="1"/>
            </a:lvl2pPr>
            <a:lvl3pPr marL="2015886" indent="0">
              <a:buNone/>
              <a:defRPr sz="3968" b="1"/>
            </a:lvl3pPr>
            <a:lvl4pPr marL="3023829" indent="0">
              <a:buNone/>
              <a:defRPr sz="3527" b="1"/>
            </a:lvl4pPr>
            <a:lvl5pPr marL="4031772" indent="0">
              <a:buNone/>
              <a:defRPr sz="3527" b="1"/>
            </a:lvl5pPr>
            <a:lvl6pPr marL="5039716" indent="0">
              <a:buNone/>
              <a:defRPr sz="3527" b="1"/>
            </a:lvl6pPr>
            <a:lvl7pPr marL="6047659" indent="0">
              <a:buNone/>
              <a:defRPr sz="3527" b="1"/>
            </a:lvl7pPr>
            <a:lvl8pPr marL="7055602" indent="0">
              <a:buNone/>
              <a:defRPr sz="3527" b="1"/>
            </a:lvl8pPr>
            <a:lvl9pPr marL="8063545" indent="0">
              <a:buNone/>
              <a:defRPr sz="352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95" y="6142159"/>
            <a:ext cx="8656159" cy="7310625"/>
          </a:xfrm>
        </p:spPr>
        <p:txBody>
          <a:bodyPr anchor="t">
            <a:normAutofit/>
          </a:bodyPr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425"/>
            </a:lvl4pPr>
            <a:lvl5pPr>
              <a:defRPr sz="2425"/>
            </a:lvl5pPr>
            <a:lvl6pPr>
              <a:defRPr sz="2425"/>
            </a:lvl6pPr>
            <a:lvl7pPr>
              <a:defRPr sz="2425"/>
            </a:lvl7pPr>
            <a:lvl8pPr>
              <a:defRPr sz="2425"/>
            </a:lvl8pPr>
            <a:lvl9pPr>
              <a:defRPr sz="24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B690-4FA6-4C8A-B566-0C40A2358E4C}" type="datetimeFigureOut">
              <a:rPr lang="aa-ET" smtClean="0"/>
              <a:t>11/02/2021</a:t>
            </a:fld>
            <a:endParaRPr lang="aa-E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1131-4BED-4044-BE36-BCC9E0F337C5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8686913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7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B690-4FA6-4C8A-B566-0C40A2358E4C}" type="datetimeFigureOut">
              <a:rPr lang="aa-ET" smtClean="0"/>
              <a:t>11/02/2021</a:t>
            </a:fld>
            <a:endParaRPr lang="aa-E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1131-4BED-4044-BE36-BCC9E0F337C5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258430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B690-4FA6-4C8A-B566-0C40A2358E4C}" type="datetimeFigureOut">
              <a:rPr lang="aa-ET" smtClean="0"/>
              <a:t>11/02/2021</a:t>
            </a:fld>
            <a:endParaRPr lang="aa-E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1131-4BED-4044-BE36-BCC9E0F337C5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5140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740" y="3868966"/>
            <a:ext cx="6383103" cy="3023870"/>
          </a:xfrm>
        </p:spPr>
        <p:txBody>
          <a:bodyPr anchor="b">
            <a:normAutofit/>
          </a:bodyPr>
          <a:lstStyle>
            <a:lvl1pPr algn="l">
              <a:defRPr sz="485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3939" y="1314000"/>
            <a:ext cx="10525692" cy="12138781"/>
          </a:xfrm>
        </p:spPr>
        <p:txBody>
          <a:bodyPr anchor="ctr">
            <a:normAutofit/>
          </a:bodyPr>
          <a:lstStyle>
            <a:lvl1pPr>
              <a:defRPr sz="3968"/>
            </a:lvl1pPr>
            <a:lvl2pPr>
              <a:defRPr sz="3527"/>
            </a:lvl2pPr>
            <a:lvl3pPr>
              <a:defRPr sz="3086"/>
            </a:lvl3pPr>
            <a:lvl4pPr>
              <a:defRPr sz="2646"/>
            </a:lvl4pPr>
            <a:lvl5pPr>
              <a:defRPr sz="2425"/>
            </a:lvl5pPr>
            <a:lvl6pPr>
              <a:defRPr sz="2425"/>
            </a:lvl6pPr>
            <a:lvl7pPr>
              <a:defRPr sz="2425"/>
            </a:lvl7pPr>
            <a:lvl8pPr>
              <a:defRPr sz="2425"/>
            </a:lvl8pPr>
            <a:lvl9pPr>
              <a:defRPr sz="24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3740" y="6892836"/>
            <a:ext cx="6383103" cy="4031827"/>
          </a:xfrm>
        </p:spPr>
        <p:txBody>
          <a:bodyPr>
            <a:normAutofit/>
          </a:bodyPr>
          <a:lstStyle>
            <a:lvl1pPr marL="0" indent="0">
              <a:buNone/>
              <a:defRPr sz="3527"/>
            </a:lvl1pPr>
            <a:lvl2pPr marL="1007943" indent="0">
              <a:buNone/>
              <a:defRPr sz="2646"/>
            </a:lvl2pPr>
            <a:lvl3pPr marL="2015886" indent="0">
              <a:buNone/>
              <a:defRPr sz="2205"/>
            </a:lvl3pPr>
            <a:lvl4pPr marL="3023829" indent="0">
              <a:buNone/>
              <a:defRPr sz="1984"/>
            </a:lvl4pPr>
            <a:lvl5pPr marL="4031772" indent="0">
              <a:buNone/>
              <a:defRPr sz="1984"/>
            </a:lvl5pPr>
            <a:lvl6pPr marL="5039716" indent="0">
              <a:buNone/>
              <a:defRPr sz="1984"/>
            </a:lvl6pPr>
            <a:lvl7pPr marL="6047659" indent="0">
              <a:buNone/>
              <a:defRPr sz="1984"/>
            </a:lvl7pPr>
            <a:lvl8pPr marL="7055602" indent="0">
              <a:buNone/>
              <a:defRPr sz="1984"/>
            </a:lvl8pPr>
            <a:lvl9pPr marL="8063545" indent="0">
              <a:buNone/>
              <a:defRPr sz="198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B690-4FA6-4C8A-B566-0C40A2358E4C}" type="datetimeFigureOut">
              <a:rPr lang="aa-ET" smtClean="0"/>
              <a:t>11/02/2021</a:t>
            </a:fld>
            <a:endParaRPr lang="aa-E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1131-4BED-4044-BE36-BCC9E0F337C5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8941202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740" y="4184980"/>
            <a:ext cx="10345248" cy="3023870"/>
          </a:xfrm>
        </p:spPr>
        <p:txBody>
          <a:bodyPr anchor="b">
            <a:normAutofit/>
          </a:bodyPr>
          <a:lstStyle>
            <a:lvl1pPr algn="l">
              <a:defRPr sz="5291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98091" y="-40318"/>
            <a:ext cx="5846499" cy="15220146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527"/>
            </a:lvl1pPr>
            <a:lvl2pPr marL="1007943" indent="0">
              <a:buNone/>
              <a:defRPr sz="3527"/>
            </a:lvl2pPr>
            <a:lvl3pPr marL="2015886" indent="0">
              <a:buNone/>
              <a:defRPr sz="3527"/>
            </a:lvl3pPr>
            <a:lvl4pPr marL="3023829" indent="0">
              <a:buNone/>
              <a:defRPr sz="3527"/>
            </a:lvl4pPr>
            <a:lvl5pPr marL="4031772" indent="0">
              <a:buNone/>
              <a:defRPr sz="3527"/>
            </a:lvl5pPr>
            <a:lvl6pPr marL="5039716" indent="0">
              <a:buNone/>
              <a:defRPr sz="3527"/>
            </a:lvl6pPr>
            <a:lvl7pPr marL="6047659" indent="0">
              <a:buNone/>
              <a:defRPr sz="3527"/>
            </a:lvl7pPr>
            <a:lvl8pPr marL="7055602" indent="0">
              <a:buNone/>
              <a:defRPr sz="3527"/>
            </a:lvl8pPr>
            <a:lvl9pPr marL="8063545" indent="0">
              <a:buNone/>
              <a:defRPr sz="3527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1333" y="7208850"/>
            <a:ext cx="10345248" cy="4031827"/>
          </a:xfrm>
        </p:spPr>
        <p:txBody>
          <a:bodyPr>
            <a:normAutofit/>
          </a:bodyPr>
          <a:lstStyle>
            <a:lvl1pPr marL="0" indent="0">
              <a:buNone/>
              <a:defRPr sz="3527"/>
            </a:lvl1pPr>
            <a:lvl2pPr marL="1007943" indent="0">
              <a:buNone/>
              <a:defRPr sz="2646"/>
            </a:lvl2pPr>
            <a:lvl3pPr marL="2015886" indent="0">
              <a:buNone/>
              <a:defRPr sz="2205"/>
            </a:lvl3pPr>
            <a:lvl4pPr marL="3023829" indent="0">
              <a:buNone/>
              <a:defRPr sz="1984"/>
            </a:lvl4pPr>
            <a:lvl5pPr marL="4031772" indent="0">
              <a:buNone/>
              <a:defRPr sz="1984"/>
            </a:lvl5pPr>
            <a:lvl6pPr marL="5039716" indent="0">
              <a:buNone/>
              <a:defRPr sz="1984"/>
            </a:lvl6pPr>
            <a:lvl7pPr marL="6047659" indent="0">
              <a:buNone/>
              <a:defRPr sz="1984"/>
            </a:lvl7pPr>
            <a:lvl8pPr marL="7055602" indent="0">
              <a:buNone/>
              <a:defRPr sz="1984"/>
            </a:lvl8pPr>
            <a:lvl9pPr marL="8063545" indent="0">
              <a:buNone/>
              <a:defRPr sz="198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578742" y="13627575"/>
            <a:ext cx="1680247" cy="804965"/>
          </a:xfrm>
        </p:spPr>
        <p:txBody>
          <a:bodyPr/>
          <a:lstStyle/>
          <a:p>
            <a:fld id="{49CBB690-4FA6-4C8A-B566-0C40A2358E4C}" type="datetimeFigureOut">
              <a:rPr lang="aa-ET" smtClean="0"/>
              <a:t>11/02/2021</a:t>
            </a:fld>
            <a:endParaRPr lang="aa-E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13741" y="13627575"/>
            <a:ext cx="8664998" cy="804965"/>
          </a:xfrm>
        </p:spPr>
        <p:txBody>
          <a:bodyPr/>
          <a:lstStyle/>
          <a:p>
            <a:endParaRPr lang="aa-E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765071" y="13627574"/>
            <a:ext cx="713690" cy="725874"/>
          </a:xfrm>
        </p:spPr>
        <p:txBody>
          <a:bodyPr/>
          <a:lstStyle/>
          <a:p>
            <a:fld id="{A1401131-4BED-4044-BE36-BCC9E0F337C5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823447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13740" y="1313999"/>
            <a:ext cx="17565893" cy="2893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3741" y="4543517"/>
            <a:ext cx="17565890" cy="8909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321442" y="13620776"/>
            <a:ext cx="301078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4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9CBB690-4FA6-4C8A-B566-0C40A2358E4C}" type="datetimeFigureOut">
              <a:rPr lang="aa-ET" smtClean="0"/>
              <a:t>11/02/2021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13740" y="13620776"/>
            <a:ext cx="13152279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4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514708" y="13620776"/>
            <a:ext cx="96694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4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1401131-4BED-4044-BE36-BCC9E0F337C5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10009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0" r:id="rId1"/>
    <p:sldLayoutId id="2147484331" r:id="rId2"/>
    <p:sldLayoutId id="2147484332" r:id="rId3"/>
    <p:sldLayoutId id="2147484333" r:id="rId4"/>
    <p:sldLayoutId id="2147484334" r:id="rId5"/>
    <p:sldLayoutId id="2147484335" r:id="rId6"/>
    <p:sldLayoutId id="2147484336" r:id="rId7"/>
    <p:sldLayoutId id="2147484337" r:id="rId8"/>
    <p:sldLayoutId id="2147484338" r:id="rId9"/>
    <p:sldLayoutId id="2147484339" r:id="rId10"/>
    <p:sldLayoutId id="2147484340" r:id="rId11"/>
    <p:sldLayoutId id="2147484341" r:id="rId12"/>
    <p:sldLayoutId id="2147484342" r:id="rId13"/>
    <p:sldLayoutId id="2147484343" r:id="rId14"/>
    <p:sldLayoutId id="2147484344" r:id="rId15"/>
    <p:sldLayoutId id="2147484345" r:id="rId16"/>
    <p:sldLayoutId id="2147484346" r:id="rId17"/>
  </p:sldLayoutIdLst>
  <p:txStyles>
    <p:titleStyle>
      <a:lvl1pPr algn="l" defTabSz="1007943" rtl="0" eaLnBrk="1" latinLnBrk="0" hangingPunct="1">
        <a:spcBef>
          <a:spcPct val="0"/>
        </a:spcBef>
        <a:buNone/>
        <a:defRPr sz="6173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629964" indent="-629964" algn="l" defTabSz="1007943" rtl="0" eaLnBrk="1" latinLnBrk="0" hangingPunct="1">
        <a:spcBef>
          <a:spcPct val="20000"/>
        </a:spcBef>
        <a:spcAft>
          <a:spcPts val="1323"/>
        </a:spcAft>
        <a:buClr>
          <a:schemeClr val="accent1"/>
        </a:buClr>
        <a:buSzPct val="100000"/>
        <a:buFont typeface="Arial"/>
        <a:buChar char="•"/>
        <a:defRPr sz="3968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1637908" indent="-629964" algn="l" defTabSz="1007943" rtl="0" eaLnBrk="1" latinLnBrk="0" hangingPunct="1">
        <a:spcBef>
          <a:spcPct val="20000"/>
        </a:spcBef>
        <a:spcAft>
          <a:spcPts val="1323"/>
        </a:spcAft>
        <a:buClr>
          <a:schemeClr val="accent1"/>
        </a:buClr>
        <a:buSzPct val="100000"/>
        <a:buFont typeface="Arial"/>
        <a:buChar char="•"/>
        <a:defRPr sz="3527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2645851" indent="-629964" algn="l" defTabSz="1007943" rtl="0" eaLnBrk="1" latinLnBrk="0" hangingPunct="1">
        <a:spcBef>
          <a:spcPct val="20000"/>
        </a:spcBef>
        <a:spcAft>
          <a:spcPts val="1323"/>
        </a:spcAft>
        <a:buClr>
          <a:schemeClr val="accent1"/>
        </a:buClr>
        <a:buSzPct val="100000"/>
        <a:buFont typeface="Arial"/>
        <a:buChar char="•"/>
        <a:defRPr sz="3086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3401808" indent="-377979" algn="l" defTabSz="1007943" rtl="0" eaLnBrk="1" latinLnBrk="0" hangingPunct="1">
        <a:spcBef>
          <a:spcPct val="20000"/>
        </a:spcBef>
        <a:spcAft>
          <a:spcPts val="1323"/>
        </a:spcAft>
        <a:buClr>
          <a:schemeClr val="accent1"/>
        </a:buClr>
        <a:buSzPct val="100000"/>
        <a:buFont typeface="Arial"/>
        <a:buChar char="•"/>
        <a:defRPr sz="3086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4409751" indent="-377979" algn="l" defTabSz="1007943" rtl="0" eaLnBrk="1" latinLnBrk="0" hangingPunct="1">
        <a:spcBef>
          <a:spcPct val="20000"/>
        </a:spcBef>
        <a:spcAft>
          <a:spcPts val="1323"/>
        </a:spcAft>
        <a:buClr>
          <a:schemeClr val="accent1"/>
        </a:buClr>
        <a:buSzPct val="100000"/>
        <a:buFont typeface="Arial"/>
        <a:buChar char="•"/>
        <a:defRPr sz="2646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5543687" indent="-503972" algn="l" defTabSz="1007943" rtl="0" eaLnBrk="1" latinLnBrk="0" hangingPunct="1">
        <a:spcBef>
          <a:spcPct val="20000"/>
        </a:spcBef>
        <a:spcAft>
          <a:spcPts val="1323"/>
        </a:spcAft>
        <a:buClr>
          <a:schemeClr val="accent1"/>
        </a:buClr>
        <a:buSzPct val="100000"/>
        <a:buFont typeface="Arial"/>
        <a:buChar char="•"/>
        <a:defRPr sz="2425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6551630" indent="-503972" algn="l" defTabSz="1007943" rtl="0" eaLnBrk="1" latinLnBrk="0" hangingPunct="1">
        <a:spcBef>
          <a:spcPct val="20000"/>
        </a:spcBef>
        <a:spcAft>
          <a:spcPts val="1323"/>
        </a:spcAft>
        <a:buClr>
          <a:schemeClr val="accent1"/>
        </a:buClr>
        <a:buSzPct val="100000"/>
        <a:buFont typeface="Arial"/>
        <a:buChar char="•"/>
        <a:defRPr sz="2425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7559573" indent="-503972" algn="l" defTabSz="1007943" rtl="0" eaLnBrk="1" latinLnBrk="0" hangingPunct="1">
        <a:spcBef>
          <a:spcPct val="20000"/>
        </a:spcBef>
        <a:spcAft>
          <a:spcPts val="1323"/>
        </a:spcAft>
        <a:buClr>
          <a:schemeClr val="accent1"/>
        </a:buClr>
        <a:buSzPct val="100000"/>
        <a:buFont typeface="Arial"/>
        <a:buChar char="•"/>
        <a:defRPr sz="2425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8567517" indent="-503972" algn="l" defTabSz="1007943" rtl="0" eaLnBrk="1" latinLnBrk="0" hangingPunct="1">
        <a:spcBef>
          <a:spcPct val="20000"/>
        </a:spcBef>
        <a:spcAft>
          <a:spcPts val="1323"/>
        </a:spcAft>
        <a:buClr>
          <a:schemeClr val="accent1"/>
        </a:buClr>
        <a:buSzPct val="100000"/>
        <a:buFont typeface="Arial"/>
        <a:buChar char="•"/>
        <a:defRPr sz="2425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1007943" algn="l" defTabSz="1007943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2015886" algn="l" defTabSz="1007943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3pPr>
      <a:lvl4pPr marL="3023829" algn="l" defTabSz="1007943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4pPr>
      <a:lvl5pPr marL="4031772" algn="l" defTabSz="1007943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5pPr>
      <a:lvl6pPr marL="5039716" algn="l" defTabSz="1007943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047659" algn="l" defTabSz="1007943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055602" algn="l" defTabSz="1007943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063545" algn="l" defTabSz="1007943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jp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5F99CD0-363E-4A2F-BE80-F6BEB47C10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86"/>
          <a:stretch/>
        </p:blipFill>
        <p:spPr>
          <a:xfrm>
            <a:off x="647726" y="210424"/>
            <a:ext cx="2056887" cy="1914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7A910C4-C9BC-4406-A1A0-DE7D03E347CC}"/>
              </a:ext>
            </a:extLst>
          </p:cNvPr>
          <p:cNvSpPr txBox="1"/>
          <p:nvPr/>
        </p:nvSpPr>
        <p:spPr>
          <a:xfrm>
            <a:off x="2704613" y="177411"/>
            <a:ext cx="16000497" cy="14619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 освіти і науки України</a:t>
            </a:r>
          </a:p>
          <a:p>
            <a:pPr algn="ctr">
              <a:spcAft>
                <a:spcPts val="600"/>
              </a:spcAft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 університет біоресурсів і природокористування України</a:t>
            </a:r>
          </a:p>
          <a:p>
            <a:pPr algn="ctr"/>
            <a:r>
              <a:rPr lang="uk-UA" sz="2800" b="1" i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Магістерська робота на </a:t>
            </a:r>
            <a:r>
              <a:rPr lang="uk-UA" sz="2800" b="1" i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тему</a:t>
            </a:r>
            <a:r>
              <a:rPr lang="uk-UA" sz="2800" b="1" i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i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Кормова </a:t>
            </a:r>
            <a:r>
              <a:rPr lang="uk-UA" sz="2800" b="1" i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цінність самозапильних ліній  і гібридів кукурудзи</a:t>
            </a:r>
            <a:endParaRPr lang="uk-UA" sz="28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078D15-BC9E-4140-91C5-C4B35B353BE2}"/>
              </a:ext>
            </a:extLst>
          </p:cNvPr>
          <p:cNvSpPr txBox="1"/>
          <p:nvPr/>
        </p:nvSpPr>
        <p:spPr>
          <a:xfrm>
            <a:off x="6991258" y="1727399"/>
            <a:ext cx="107673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ець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Касянчук Світлана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Вікторівна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керівник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с.-г. наук, доцент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Коваленко В.П. </a:t>
            </a:r>
            <a:endParaRPr lang="aa-ET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a-ET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9112" y="2923445"/>
            <a:ext cx="701674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лідж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гібриду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Василь 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нології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вирощув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диційн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нологія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No-till»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удобр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тояння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новними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ннями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гібридів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кукурудзи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 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нології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вирощув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до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лідити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нології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кукурудзи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лізув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труктури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врож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гібридів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кукурудзи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кономічну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ктивні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вирощув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гібридів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кукурудзи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нології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вирощув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ння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95861" y="2923444"/>
            <a:ext cx="4079322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Гібридів кукурудзи: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Лімагрейн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ЛГ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3285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Vasili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Джоді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Jodie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СІ ЗЕФІР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ZEFIR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НК КОБАЛЬТ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NK KOBALT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ОРФЕЙ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 ORPHEUS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375183" y="2716752"/>
            <a:ext cx="1000844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 по вивченню впливу густоти стояння рослин на продуктивність та якість кукурудзи проводились польовим і лабораторним методами в стаціонарній сівозміні.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схемі польового досліду було використано 6 варіантів: 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	50 тис. рослин на га. 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	60 тис. рослин на га.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	70 тис. рослин на га.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	80 тис. рослин на га.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	90 тис. рослин на га.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	100 тис. рослин на га.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варіантів даного досліду повністю дозволяє вирішити ті завдання, які ставились перед дослідженнями. Польовий дослід розміщений методом організованих повторень. Загальна площа ділянки – 132 кв.м., облікова площа 112 кв.м. (довжина 36 м., ширина 3,5 м) при 4-разовому повторенні, ділянки розміщувались послідовно, в один ярус.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944099" y="8646376"/>
            <a:ext cx="1143952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результаті проведених досліджень по визначенню оптимальної густоти кукурудзи, вирощуваної на зерно, можна зробити такі висновки: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	Врожай кукурудзи залежить від роботи фотосинтетичного апарату та площі листкової поверхні. Найвища площина листкової поверхні формується при густоті посіву 80 тисяч рослин на гектарі і складає на кінці серпня 43,8м.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	Кращі елементи структури урожаю забезпечують посіви при густоті 80 тис і кількість качанів на рослині зростає до двох, довжина качана до 16,7 та діаметр 4,7 см.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	Оптимальною густотою потрібно вважати 80 тис росли на гектар, при якій збір урожаю складає 7,07 т\га.; собівартість одного центнера зерна складає 15,3 грн, а рівень рентабельності 147%.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	Вирощування гібриду Василь при густоті посіву 80 тисяч рослин на гектарі економічно вигідне. 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	При виконанні правил техніки безпеки на всіх технологічних процесах по вирощуванню кукурудзи  можна уникнути випадків виробничого травматизму.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	В умовах високої культури землеробства доцільно вважати оптимальною густотою посіву 80 тис. рослин на га.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10247" y="177411"/>
            <a:ext cx="1751750" cy="22420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258" y="5681476"/>
            <a:ext cx="4274083" cy="2404172"/>
          </a:xfrm>
          <a:prstGeom prst="rect">
            <a:avLst/>
          </a:prstGeom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772766" y="9470519"/>
            <a:ext cx="21383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551935"/>
              </p:ext>
            </p:extLst>
          </p:nvPr>
        </p:nvGraphicFramePr>
        <p:xfrm>
          <a:off x="647726" y="9470519"/>
          <a:ext cx="8398566" cy="5517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Диаграмма" r:id="rId6" imgW="7800975" imgH="5124450" progId="Excel.Chart.8">
                  <p:embed/>
                </p:oleObj>
              </mc:Choice>
              <mc:Fallback>
                <p:oleObj name="Диаграмма" r:id="rId6" imgW="7800975" imgH="5124450" progId="Excel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26" y="9470519"/>
                        <a:ext cx="8398566" cy="55170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79112" y="8714661"/>
            <a:ext cx="955691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Поживна цінність кормів із кукурудзи залежно від фази збирання 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3371626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TM03457485[[fn=Сетка]]</Template>
  <TotalTime>603</TotalTime>
  <Words>204</Words>
  <Application>Microsoft Office PowerPoint</Application>
  <PresentationFormat>Произвольный</PresentationFormat>
  <Paragraphs>35</Paragraphs>
  <Slides>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Century Gothic</vt:lpstr>
      <vt:lpstr>Times New Roman</vt:lpstr>
      <vt:lpstr>Сетка</vt:lpstr>
      <vt:lpstr>Диаграмма Microsoft Excel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Lenovo</cp:lastModifiedBy>
  <cp:revision>8</cp:revision>
  <dcterms:created xsi:type="dcterms:W3CDTF">2018-10-23T13:59:55Z</dcterms:created>
  <dcterms:modified xsi:type="dcterms:W3CDTF">2021-11-02T18:44:12Z</dcterms:modified>
</cp:coreProperties>
</file>