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3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2-га декада квітня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53.3</c:v>
                </c:pt>
                <c:pt idx="2">
                  <c:v>52.6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EF-4E4E-8B02-D0E78AF6593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3-тя декада квітня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50.1</c:v>
                </c:pt>
                <c:pt idx="2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EF-4E4E-8B02-D0E78AF6593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1-ша декада травня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Лист1!$A$2:$A$5</c:f>
              <c:numCache>
                <c:formatCode>General</c:formatCode>
                <c:ptCount val="4"/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48</c:v>
                </c:pt>
                <c:pt idx="2">
                  <c:v>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EF-4E4E-8B02-D0E78AF659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408064"/>
        <c:axId val="134409600"/>
      </c:barChart>
      <c:catAx>
        <c:axId val="134408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4409600"/>
        <c:crosses val="autoZero"/>
        <c:auto val="1"/>
        <c:lblAlgn val="ctr"/>
        <c:lblOffset val="100"/>
        <c:noMultiLvlLbl val="0"/>
      </c:catAx>
      <c:valAx>
        <c:axId val="13440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4408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504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63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87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7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72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45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82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183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93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9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02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625E4-736C-43E8-964B-C25110A74FE5}" type="datetimeFigureOut">
              <a:rPr lang="ru-RU" smtClean="0"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321E9-20BC-40C6-96CB-A735ABABF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07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2854" y="150214"/>
            <a:ext cx="8998039" cy="913787"/>
          </a:xfrm>
          <a:noFill/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  <a:b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 університет біоресурсів і природокористування України </a:t>
            </a:r>
            <a:b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 кукурудзи залежно від елементів технології вирощування в умовах ФСГ « Мельниченка В.О.» Кіровоградської області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b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виконавець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Ю.Ю. Мельниченко , 201 «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Агрономія»; науковий </a:t>
            </a:r>
            <a:r>
              <a:rPr lang="uk-U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керівник: кандидат с.-г. наук Бурко Л.М</a:t>
            </a:r>
            <a:r>
              <a:rPr lang="uk-UA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455843" y="5390239"/>
            <a:ext cx="3621373" cy="889090"/>
          </a:xfrm>
        </p:spPr>
        <p:txBody>
          <a:bodyPr>
            <a:noAutofit/>
          </a:bodyPr>
          <a:lstStyle/>
          <a:p>
            <a:r>
              <a:rPr lang="uk-UA" sz="10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виробництву</a:t>
            </a:r>
            <a:endParaRPr lang="ru-RU" sz="105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врожаю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кукурудзи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10,5 т/га в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Північного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Степу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недостатній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вологи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висівати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MEGAN 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декаді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густотою</a:t>
            </a:r>
            <a:r>
              <a:rPr lang="ru-RU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рослин</a:t>
            </a:r>
            <a:r>
              <a:rPr lang="ru-RU" sz="105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70 тис. шт./га.</a:t>
            </a:r>
            <a:endParaRPr lang="ru-RU" sz="105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" y="0"/>
            <a:ext cx="1608171" cy="106400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0893" y="17328"/>
            <a:ext cx="1751107" cy="98975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12" y="4122906"/>
            <a:ext cx="2875230" cy="215642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3806" y="3080707"/>
            <a:ext cx="2779199" cy="208439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6264" y="1166843"/>
            <a:ext cx="359789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b="1" i="1" dirty="0"/>
              <a:t>Актуальність </a:t>
            </a:r>
            <a:r>
              <a:rPr lang="uk-UA" sz="1000" b="1" i="1" dirty="0" smtClean="0"/>
              <a:t>теми</a:t>
            </a:r>
          </a:p>
          <a:p>
            <a:pPr algn="just"/>
            <a:r>
              <a:rPr lang="uk-UA" sz="1000" b="1" dirty="0" smtClean="0"/>
              <a:t>          </a:t>
            </a:r>
            <a:r>
              <a:rPr lang="uk-UA" sz="1000" dirty="0" smtClean="0"/>
              <a:t>Сучасний </a:t>
            </a:r>
            <a:r>
              <a:rPr lang="uk-UA" sz="1000" dirty="0"/>
              <a:t>стан виробництва кормового зерна у країні можна суттєво поліпшити шляхом упровадження ефективних технологій вирощування кукурудзи на основі використання нових продуктивних гібридів різних груп стиглості і вдосконалення чинних та розробки нових агротехнічних прийомів, спрямованих на реалізацію генетичного потенціалу гетерозисних форм.</a:t>
            </a:r>
          </a:p>
          <a:p>
            <a:pPr algn="just"/>
            <a:r>
              <a:rPr lang="uk-UA" sz="1000" dirty="0"/>
              <a:t> </a:t>
            </a:r>
            <a:r>
              <a:rPr lang="uk-UA" sz="1000" dirty="0" smtClean="0"/>
              <a:t>         Гібриди </a:t>
            </a:r>
            <a:r>
              <a:rPr lang="uk-UA" sz="1000" dirty="0"/>
              <a:t>кукурудзи різних груп стиглості відзначаються низкою </a:t>
            </a:r>
            <a:r>
              <a:rPr lang="uk-UA" sz="1000" dirty="0" err="1"/>
              <a:t>морфо</a:t>
            </a:r>
            <a:r>
              <a:rPr lang="uk-UA" sz="1000" dirty="0"/>
              <a:t>-біологічних ознак і властивостей, у зв’язку з чим для реалізації потенціальної продуктивності необхідно створювати сприятливі умови для росту і розвитку рослин. У зв'язку з цим значної актуальності набувають дослідження з визначення найбільш адаптованих форм кукурудзи, придатних для вирощування за </a:t>
            </a:r>
            <a:r>
              <a:rPr lang="uk-UA" sz="1000" dirty="0" err="1"/>
              <a:t>ресурсоощадними</a:t>
            </a:r>
            <a:r>
              <a:rPr lang="uk-UA" sz="1000" dirty="0"/>
              <a:t> й </a:t>
            </a:r>
            <a:r>
              <a:rPr lang="uk-UA" sz="1000" dirty="0" err="1"/>
              <a:t>маловитратними</a:t>
            </a:r>
            <a:r>
              <a:rPr lang="uk-UA" sz="1000" dirty="0"/>
              <a:t> технологічними схемами у конкретних ґрунтово-кліматичних умовах.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116478" y="1279965"/>
            <a:ext cx="395531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000" b="1" i="1" dirty="0" smtClean="0"/>
              <a:t>      Мета </a:t>
            </a:r>
            <a:r>
              <a:rPr lang="uk-UA" sz="1000" b="1" i="1" dirty="0"/>
              <a:t>дослідження </a:t>
            </a:r>
            <a:r>
              <a:rPr lang="uk-UA" sz="1000" dirty="0"/>
              <a:t>полягає у виявленні </a:t>
            </a:r>
            <a:r>
              <a:rPr lang="ru-RU" sz="1000" dirty="0" err="1"/>
              <a:t>залежностей</a:t>
            </a:r>
            <a:r>
              <a:rPr lang="uk-UA" sz="1000" dirty="0"/>
              <a:t> формування продуктивності гібридів кукурудзи, залежно від</a:t>
            </a:r>
            <a:r>
              <a:rPr lang="ru-RU" sz="1000" dirty="0"/>
              <a:t> </a:t>
            </a:r>
            <a:r>
              <a:rPr lang="ru-RU" sz="1000" dirty="0" err="1"/>
              <a:t>впливу</a:t>
            </a:r>
            <a:r>
              <a:rPr lang="uk-UA" sz="1000" dirty="0"/>
              <a:t> строку сівби та густоти рослин в умовах Північного Степу.</a:t>
            </a:r>
          </a:p>
          <a:p>
            <a:pPr algn="just"/>
            <a:r>
              <a:rPr lang="uk-UA" sz="1000" b="1" i="1" dirty="0" smtClean="0"/>
              <a:t>       Для </a:t>
            </a:r>
            <a:r>
              <a:rPr lang="uk-UA" sz="1000" b="1" i="1" dirty="0"/>
              <a:t>досягнення цієї мети поставлені наступні завдання</a:t>
            </a:r>
            <a:r>
              <a:rPr lang="uk-UA" sz="1000" dirty="0"/>
              <a:t>:</a:t>
            </a:r>
          </a:p>
          <a:p>
            <a:pPr algn="just"/>
            <a:r>
              <a:rPr lang="uk-UA" sz="1000" dirty="0"/>
              <a:t>- дослідити особливості росту й розвитку та формування урожайності гібридів кукурудзи залежно від строку сівби та густоти рослин;</a:t>
            </a:r>
          </a:p>
          <a:p>
            <a:pPr algn="just"/>
            <a:r>
              <a:rPr lang="uk-UA" sz="1000" dirty="0"/>
              <a:t>- визначити вплив елементів технології вирощування на кормову продуктивність кукурудзи;</a:t>
            </a:r>
          </a:p>
          <a:p>
            <a:pPr algn="just"/>
            <a:r>
              <a:rPr lang="uk-UA" sz="1000" dirty="0"/>
              <a:t>- дати  економічну та енергетичну оцінку ефективності технології вирощування гібридів кукурудзи.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302675" y="1205193"/>
            <a:ext cx="101822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b="1" i="1" dirty="0"/>
              <a:t>Схема </a:t>
            </a:r>
            <a:r>
              <a:rPr lang="ru-RU" sz="1050" b="1" i="1" dirty="0" err="1"/>
              <a:t>досліду</a:t>
            </a:r>
            <a:endParaRPr lang="uk-UA" sz="1050" i="1" dirty="0"/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317923"/>
              </p:ext>
            </p:extLst>
          </p:nvPr>
        </p:nvGraphicFramePr>
        <p:xfrm>
          <a:off x="4213782" y="1572478"/>
          <a:ext cx="3531047" cy="2144951"/>
        </p:xfrm>
        <a:graphic>
          <a:graphicData uri="http://schemas.openxmlformats.org/drawingml/2006/table">
            <a:tbl>
              <a:tblPr firstRow="1" firstCol="1" bandRow="1"/>
              <a:tblGrid>
                <a:gridCol w="864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6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883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Фактор А ,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Строки сівби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Фактор В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Гібрид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Фактор С ,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густота стояння рослин, тис. шт./га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304">
                <a:tc rowSpan="2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2-га  декада квітня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MEGAN 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ФАО 250)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360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ORILSKY 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(ФАО 320)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215">
                <a:tc rowSpan="2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3-тя декада квітня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MEGAN 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ФАО 250)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4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ORILSKY 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(ФАО 320)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827">
                <a:tc rowSpan="2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uk-UA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1-ша декада травня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MEGAN 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ФАО 250)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06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ORILSKY 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(ФАО 320)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uk-UA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743075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uk-U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301" marR="333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1031446087"/>
              </p:ext>
            </p:extLst>
          </p:nvPr>
        </p:nvGraphicFramePr>
        <p:xfrm>
          <a:off x="3623035" y="3875277"/>
          <a:ext cx="4493443" cy="2176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3990681" y="6279329"/>
            <a:ext cx="38335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000" b="1" dirty="0">
                <a:latin typeface="Times New Roman"/>
                <a:ea typeface="Calibri"/>
              </a:rPr>
              <a:t>Тривалість періоду «сходи-цвітіння качанів» у посівах кукурудзи залежно від строків сівби, діб</a:t>
            </a:r>
            <a:endParaRPr lang="uk-UA" sz="1000" dirty="0"/>
          </a:p>
        </p:txBody>
      </p:sp>
    </p:spTree>
    <p:extLst>
      <p:ext uri="{BB962C8B-B14F-4D97-AF65-F5344CB8AC3E}">
        <p14:creationId xmlns:p14="http://schemas.microsoft.com/office/powerpoint/2010/main" val="295459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319</Words>
  <Application>Microsoft Office PowerPoint</Application>
  <PresentationFormat>Широкоэкранный</PresentationFormat>
  <Paragraphs>52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Міністерство освіти і науки України Національний університет біоресурсів і природокористування України  Продуктивність кукурудзи залежно від елементів технології вирощування в умовах ФСГ « Мельниченка В.О.» Кіровоградської області»  виконавець: Ю.Ю. Мельниченко , 201 «Агрономія»; науковий керівник: кандидат с.-г. наук Бурко Л.М.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Національний університет біоресурсів і природокористування України   Продуктивність Кукурудзи залежно від елементів технології вирощування в умовах ФСГ « Мельніченка В.О.» Кіровоградської області» виконавець: Ю.Ю. Мельніченко , 201 «Агрономія» науковий керівник: кандидат с.-г. наук Бурко Л.М.</dc:title>
  <dc:creator>YUREC-PIZDEC</dc:creator>
  <cp:lastModifiedBy>Пользователь Windows</cp:lastModifiedBy>
  <cp:revision>8</cp:revision>
  <dcterms:created xsi:type="dcterms:W3CDTF">2021-11-23T16:59:38Z</dcterms:created>
  <dcterms:modified xsi:type="dcterms:W3CDTF">2021-11-23T19:29:40Z</dcterms:modified>
</cp:coreProperties>
</file>