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61" r:id="rId5"/>
    <p:sldId id="258" r:id="rId6"/>
    <p:sldId id="259" r:id="rId7"/>
    <p:sldId id="260" r:id="rId8"/>
    <p:sldId id="265" r:id="rId9"/>
    <p:sldId id="267" r:id="rId10"/>
    <p:sldId id="270" r:id="rId11"/>
    <p:sldId id="264" r:id="rId12"/>
    <p:sldId id="269" r:id="rId13"/>
    <p:sldId id="271" r:id="rId14"/>
    <p:sldId id="272" r:id="rId15"/>
    <p:sldId id="26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0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66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4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1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40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8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FA5D-7184-4956-B506-43889739D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76-BA64-40AB-9E3D-C56D18B1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3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548" y="1964574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роботу гуртка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анатомії тварин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анатомії гістології і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патоморфології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ім. акад.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В.Г.Касьяненка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1085" y="4854632"/>
            <a:ext cx="4318114" cy="1512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b="1" dirty="0"/>
              <a:t>Доповідач</a:t>
            </a:r>
            <a:r>
              <a:rPr lang="en-US" sz="1800" b="1" dirty="0" smtClean="0"/>
              <a:t>: </a:t>
            </a:r>
            <a:r>
              <a:rPr lang="uk-UA" sz="1800" b="1" dirty="0"/>
              <a:t>с</a:t>
            </a:r>
            <a:r>
              <a:rPr lang="uk-UA" sz="1800" b="1" dirty="0" smtClean="0"/>
              <a:t>тудент 3 курсу </a:t>
            </a:r>
            <a:r>
              <a:rPr lang="uk-UA" sz="1800" b="1" dirty="0"/>
              <a:t>10 </a:t>
            </a:r>
            <a:r>
              <a:rPr lang="uk-UA" sz="1800" b="1" dirty="0" smtClean="0"/>
              <a:t>групи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uk-UA" sz="1800" b="1" dirty="0" err="1" smtClean="0"/>
              <a:t>Циба</a:t>
            </a:r>
            <a:r>
              <a:rPr lang="uk-UA" sz="1800" b="1" dirty="0" smtClean="0"/>
              <a:t> М</a:t>
            </a:r>
            <a:r>
              <a:rPr lang="en-US" sz="1800" b="1" dirty="0" smtClean="0"/>
              <a:t>.</a:t>
            </a:r>
            <a:r>
              <a:rPr lang="uk-UA" sz="1800" b="1" dirty="0" smtClean="0"/>
              <a:t>В</a:t>
            </a:r>
            <a:r>
              <a:rPr lang="en-US" sz="1800" b="1" dirty="0" smtClean="0"/>
              <a:t>.</a:t>
            </a:r>
            <a:endParaRPr lang="uk-UA" sz="1800" b="1" dirty="0"/>
          </a:p>
          <a:p>
            <a:pPr marL="0" indent="0" algn="ctr">
              <a:buNone/>
            </a:pPr>
            <a:r>
              <a:rPr lang="uk-UA" sz="1800" b="1" dirty="0" smtClean="0"/>
              <a:t>Науковий </a:t>
            </a:r>
            <a:r>
              <a:rPr lang="uk-UA" sz="1800" b="1" dirty="0"/>
              <a:t>керівник</a:t>
            </a:r>
            <a:r>
              <a:rPr lang="en-US" sz="1800" b="1" dirty="0" smtClean="0"/>
              <a:t>: </a:t>
            </a:r>
            <a:r>
              <a:rPr lang="uk-UA" sz="1800" b="1" dirty="0" smtClean="0"/>
              <a:t>Петровський </a:t>
            </a:r>
            <a:r>
              <a:rPr lang="uk-UA" sz="1800" b="1" dirty="0"/>
              <a:t>О. Є.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14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33" y="60960"/>
            <a:ext cx="10353761" cy="1326321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нутрощів ведмедя</a:t>
            </a:r>
            <a:endParaRPr lang="en-US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87" y="1712421"/>
            <a:ext cx="5976851" cy="455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2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займався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 і іншими не менш важливими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мками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акцент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робився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вищеперерахован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1845425"/>
            <a:ext cx="3616036" cy="4569229"/>
          </a:xfrm>
        </p:spPr>
      </p:pic>
    </p:spTree>
    <p:extLst>
      <p:ext uri="{BB962C8B-B14F-4D97-AF65-F5344CB8AC3E}">
        <p14:creationId xmlns:p14="http://schemas.microsoft.com/office/powerpoint/2010/main" val="1354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наукового гуртка проходили кожної другої середи місяця.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29" y="1935921"/>
            <a:ext cx="6647094" cy="4529744"/>
          </a:xfrm>
        </p:spPr>
      </p:pic>
    </p:spTree>
    <p:extLst>
      <p:ext uri="{BB962C8B-B14F-4D97-AF65-F5344CB8AC3E}">
        <p14:creationId xmlns:p14="http://schemas.microsoft.com/office/powerpoint/2010/main" val="4010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668" y="1771867"/>
            <a:ext cx="4339848" cy="3695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даний момент у студентському науковому гуртку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анатомії гістології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ім. акад.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В.Г.Касьяненка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студенти факультету.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8979" y="1458036"/>
            <a:ext cx="567589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90" y="0"/>
            <a:ext cx="10353761" cy="1326321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конференціях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189" y="1326321"/>
            <a:ext cx="10287865" cy="884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uk-UA" sz="1600" dirty="0" smtClean="0"/>
              <a:t>Було прийнято участь у</a:t>
            </a:r>
            <a:r>
              <a:rPr lang="en-US" sz="1600" dirty="0" smtClean="0"/>
              <a:t> ”</a:t>
            </a:r>
            <a:r>
              <a:rPr lang="ru-RU" sz="1600" dirty="0">
                <a:effectLst/>
              </a:rPr>
              <a:t> </a:t>
            </a:r>
            <a:r>
              <a:rPr lang="ru-RU" sz="1600" dirty="0" err="1" smtClean="0">
                <a:effectLst/>
              </a:rPr>
              <a:t>Всеукраїнсько</a:t>
            </a:r>
            <a:r>
              <a:rPr lang="uk-UA" sz="1600" dirty="0" smtClean="0">
                <a:effectLst/>
              </a:rPr>
              <a:t>му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конкурсі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>
                <a:effectLst/>
              </a:rPr>
              <a:t>студентських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наукових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робіт</a:t>
            </a:r>
            <a:r>
              <a:rPr lang="ru-RU" sz="1600" dirty="0">
                <a:effectLst/>
              </a:rPr>
              <a:t> </a:t>
            </a:r>
            <a:r>
              <a:rPr lang="ru-RU" sz="1600" dirty="0" smtClean="0">
                <a:effectLst/>
              </a:rPr>
              <a:t>з </a:t>
            </a:r>
            <a:r>
              <a:rPr lang="ru-RU" sz="1600" dirty="0" err="1" smtClean="0">
                <a:effectLst/>
              </a:rPr>
              <a:t>галузей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знань</a:t>
            </a:r>
            <a:r>
              <a:rPr lang="ru-RU" sz="1600" dirty="0" smtClean="0">
                <a:effectLst/>
              </a:rPr>
              <a:t> та </a:t>
            </a:r>
            <a:r>
              <a:rPr lang="ru-RU" sz="1600" dirty="0" err="1" smtClean="0">
                <a:effectLst/>
              </a:rPr>
              <a:t>спеціальностей</a:t>
            </a:r>
            <a:r>
              <a:rPr lang="en-US" sz="1600" dirty="0" smtClean="0">
                <a:effectLst/>
              </a:rPr>
              <a:t>” </a:t>
            </a:r>
            <a:r>
              <a:rPr lang="uk-UA" sz="1600" smtClean="0">
                <a:effectLst/>
              </a:rPr>
              <a:t>від 18 грудня 2019</a:t>
            </a:r>
            <a:r>
              <a:rPr lang="en-US" sz="1600" smtClean="0">
                <a:effectLst/>
              </a:rPr>
              <a:t>.</a:t>
            </a:r>
            <a:endParaRPr lang="uk-UA" sz="1600" dirty="0" smtClean="0">
              <a:effectLst/>
            </a:endParaRPr>
          </a:p>
          <a:p>
            <a:pPr marL="0" indent="0">
              <a:buNone/>
            </a:pPr>
            <a:r>
              <a:rPr lang="en-US" sz="1600" dirty="0" smtClean="0">
                <a:effectLst/>
              </a:rPr>
              <a:t>	</a:t>
            </a:r>
            <a:r>
              <a:rPr lang="uk-UA" sz="1600" dirty="0" smtClean="0">
                <a:effectLst/>
              </a:rPr>
              <a:t>З темою</a:t>
            </a:r>
            <a:r>
              <a:rPr lang="en-US" sz="1600" dirty="0" smtClean="0">
                <a:effectLst/>
              </a:rPr>
              <a:t>: </a:t>
            </a:r>
            <a:r>
              <a:rPr lang="ru-RU" sz="1600" dirty="0" err="1">
                <a:effectLst/>
              </a:rPr>
              <a:t>Олексієнко</a:t>
            </a:r>
            <a:r>
              <a:rPr lang="ru-RU" sz="1600" dirty="0">
                <a:effectLst/>
              </a:rPr>
              <a:t> А. А., 1 </a:t>
            </a:r>
            <a:r>
              <a:rPr lang="ru-RU" sz="1600" dirty="0" smtClean="0">
                <a:effectLst/>
              </a:rPr>
              <a:t>курс</a:t>
            </a:r>
            <a:r>
              <a:rPr lang="en-US" sz="1600" dirty="0" smtClean="0">
                <a:effectLst/>
              </a:rPr>
              <a:t>, </a:t>
            </a:r>
            <a:r>
              <a:rPr lang="uk-UA" sz="1600" dirty="0">
                <a:effectLst/>
              </a:rPr>
              <a:t>д</a:t>
            </a:r>
            <a:r>
              <a:rPr lang="uk-UA" sz="1600" dirty="0" smtClean="0">
                <a:effectLst/>
              </a:rPr>
              <a:t>оц</a:t>
            </a:r>
            <a:r>
              <a:rPr lang="uk-UA" sz="1600" dirty="0">
                <a:effectLst/>
              </a:rPr>
              <a:t>. Петровський О. Є</a:t>
            </a:r>
            <a:r>
              <a:rPr lang="uk-UA" sz="1600" dirty="0" smtClean="0">
                <a:effectLst/>
              </a:rPr>
              <a:t>., </a:t>
            </a:r>
            <a:r>
              <a:rPr lang="en-US" sz="1600" dirty="0" smtClean="0">
                <a:effectLst/>
              </a:rPr>
              <a:t>“</a:t>
            </a:r>
            <a:r>
              <a:rPr lang="ru-RU" sz="1600" dirty="0" err="1">
                <a:effectLst/>
              </a:rPr>
              <a:t>Морфофункціональні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особливості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будови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зорового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аналізатора</a:t>
            </a:r>
            <a:r>
              <a:rPr lang="ru-RU" sz="1600" dirty="0">
                <a:effectLst/>
              </a:rPr>
              <a:t> в </a:t>
            </a:r>
            <a:r>
              <a:rPr lang="ru-RU" sz="1600" dirty="0" smtClean="0">
                <a:effectLst/>
              </a:rPr>
              <a:t>коней</a:t>
            </a:r>
            <a:r>
              <a:rPr lang="en-US" sz="1600" dirty="0" smtClean="0">
                <a:effectLst/>
              </a:rPr>
              <a:t>”.</a:t>
            </a:r>
            <a:endParaRPr lang="en-US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82600" y="2305508"/>
            <a:ext cx="10631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600" y="3537506"/>
            <a:ext cx="10631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9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77091"/>
            <a:ext cx="10353761" cy="1326321"/>
          </a:xfrm>
        </p:spPr>
        <p:txBody>
          <a:bodyPr>
            <a:normAutofit/>
          </a:bodyPr>
          <a:lstStyle/>
          <a:p>
            <a:r>
              <a:rPr lang="uk-UA" sz="2800" dirty="0"/>
              <a:t>Майбутні напрямки роботи анатомічного гуртка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318" y="1445470"/>
            <a:ext cx="8562714" cy="508833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600" dirty="0"/>
              <a:t>Дослідження особливостей анатомічної будови екзотичних </a:t>
            </a:r>
            <a:r>
              <a:rPr lang="uk-UA" sz="2600" dirty="0" smtClean="0"/>
              <a:t>тварин</a:t>
            </a:r>
            <a:r>
              <a:rPr lang="en-US" sz="2600" dirty="0" smtClean="0"/>
              <a:t>.</a:t>
            </a:r>
            <a:endParaRPr lang="uk-UA" sz="2600" dirty="0"/>
          </a:p>
          <a:p>
            <a:pPr algn="ctr"/>
            <a:r>
              <a:rPr lang="uk-UA" sz="2600" dirty="0"/>
              <a:t>Порівняльна характеристика будови скелетного та м'язового апарату екзотичних та свійських </a:t>
            </a:r>
            <a:r>
              <a:rPr lang="uk-UA" sz="2600" dirty="0" smtClean="0"/>
              <a:t>тварин</a:t>
            </a:r>
            <a:r>
              <a:rPr lang="en-US" sz="2600" dirty="0" smtClean="0"/>
              <a:t>.</a:t>
            </a:r>
            <a:endParaRPr lang="uk-UA" sz="2600" dirty="0"/>
          </a:p>
          <a:p>
            <a:pPr algn="ctr"/>
            <a:r>
              <a:rPr lang="uk-UA" sz="2600" dirty="0"/>
              <a:t>Удосконалення вивчення </a:t>
            </a:r>
            <a:r>
              <a:rPr lang="uk-UA" sz="2600" dirty="0" err="1"/>
              <a:t>методик</a:t>
            </a:r>
            <a:r>
              <a:rPr lang="uk-UA" sz="2600" dirty="0"/>
              <a:t> </a:t>
            </a:r>
            <a:r>
              <a:rPr lang="uk-UA" sz="2600" dirty="0" err="1" smtClean="0"/>
              <a:t>пластинації</a:t>
            </a:r>
            <a:r>
              <a:rPr lang="en-US" sz="2600" dirty="0" smtClean="0"/>
              <a:t>.</a:t>
            </a:r>
            <a:endParaRPr lang="uk-UA" sz="2600" dirty="0"/>
          </a:p>
          <a:p>
            <a:pPr algn="ctr"/>
            <a:r>
              <a:rPr lang="uk-UA" sz="2600" dirty="0" err="1"/>
              <a:t>Біоморфологічні</a:t>
            </a:r>
            <a:r>
              <a:rPr lang="uk-UA" sz="2600" dirty="0"/>
              <a:t> особливості будови скелету </a:t>
            </a:r>
            <a:r>
              <a:rPr lang="uk-UA" sz="2600" dirty="0" smtClean="0"/>
              <a:t>риб</a:t>
            </a:r>
            <a:r>
              <a:rPr lang="en-US" sz="2600" dirty="0" smtClean="0"/>
              <a:t>.</a:t>
            </a:r>
          </a:p>
          <a:p>
            <a:pPr algn="ctr"/>
            <a:r>
              <a:rPr lang="uk-UA" sz="2600" dirty="0" smtClean="0"/>
              <a:t>Поглиблення вивчення напрямку таксидермія</a:t>
            </a:r>
            <a:endParaRPr lang="uk-UA" sz="2600" dirty="0"/>
          </a:p>
          <a:p>
            <a:pPr algn="ctr"/>
            <a:r>
              <a:rPr lang="uk-UA" sz="2600" dirty="0"/>
              <a:t>Продовження дослідження внутрішньо- та </a:t>
            </a:r>
            <a:r>
              <a:rPr lang="uk-UA" sz="2600" dirty="0" err="1"/>
              <a:t>позаорганного</a:t>
            </a:r>
            <a:r>
              <a:rPr lang="uk-UA" sz="2600" dirty="0"/>
              <a:t> лімфатичного русла кишечнику деяких тварин </a:t>
            </a:r>
          </a:p>
          <a:p>
            <a:pPr algn="ctr"/>
            <a:r>
              <a:rPr lang="uk-UA" sz="2600" dirty="0" err="1"/>
              <a:t>Біоморфологічні</a:t>
            </a:r>
            <a:r>
              <a:rPr lang="uk-UA" sz="2600" dirty="0"/>
              <a:t> особливості будови суглобів птахів різних видів</a:t>
            </a:r>
          </a:p>
          <a:p>
            <a:pPr algn="ctr"/>
            <a:endParaRPr lang="uk-UA" sz="26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546466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9015" y="294482"/>
            <a:ext cx="9001462" cy="165576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займалися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7" y="2316163"/>
            <a:ext cx="3454718" cy="43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609" y="867767"/>
            <a:ext cx="10353761" cy="1326321"/>
          </a:xfrm>
        </p:spPr>
        <p:txBody>
          <a:bodyPr>
            <a:normAutofit/>
          </a:bodyPr>
          <a:lstStyle/>
          <a:p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таксидермія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489" y="240240"/>
            <a:ext cx="10353762" cy="4935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гідно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 плану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гуртківці проводили дослідницьку роботу за такими напрямками як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2626822"/>
            <a:ext cx="4630189" cy="3665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8563" y="2579262"/>
            <a:ext cx="3665913" cy="37610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10000" y="1824756"/>
            <a:ext cx="311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Осво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ювалися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початкові етапи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86" y="0"/>
            <a:ext cx="10353761" cy="1326321"/>
          </a:xfrm>
        </p:spPr>
        <p:txBody>
          <a:bodyPr/>
          <a:lstStyle/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наливки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лімфатичних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1" y="2095500"/>
            <a:ext cx="5392276" cy="3848100"/>
          </a:xfrm>
        </p:spPr>
      </p:pic>
      <p:pic>
        <p:nvPicPr>
          <p:cNvPr id="5" name="Picture 2" descr="E:\Petrovskiy\Documents\Работа на кафедре\Жираф\жираф кишка фото\Изображение 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2095500"/>
            <a:ext cx="417288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7404" y="1465410"/>
            <a:ext cx="476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Наливка лімфатичних судин порожньої кишки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297" y="202276"/>
            <a:ext cx="10353761" cy="1326321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анатомічної будови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порівняльна характеристика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 різних видів тварин</a:t>
            </a:r>
            <a:endParaRPr lang="en-US" sz="2400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4" y="2137063"/>
            <a:ext cx="4931003" cy="3695700"/>
          </a:xfrm>
        </p:spPr>
      </p:pic>
      <p:pic>
        <p:nvPicPr>
          <p:cNvPr id="5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2137063"/>
            <a:ext cx="313770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861" y="169026"/>
            <a:ext cx="10353761" cy="1326321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будови нирок ведмедя та жирафи</a:t>
            </a:r>
            <a:endParaRPr lang="en-US" sz="2400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" y="2069868"/>
            <a:ext cx="4212919" cy="4463934"/>
          </a:xfrm>
        </p:spPr>
      </p:pic>
      <p:pic>
        <p:nvPicPr>
          <p:cNvPr id="5" name="Объект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069868"/>
            <a:ext cx="4223916" cy="4463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4593" y="1413275"/>
            <a:ext cx="4468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порівняльну характеристику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42" y="185650"/>
            <a:ext cx="10353761" cy="1326321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анатомічної будови нирок кота</a:t>
            </a:r>
            <a:endParaRPr lang="en-US" sz="2400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1772154"/>
            <a:ext cx="3224992" cy="4544425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0" y="1772154"/>
            <a:ext cx="3118585" cy="45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49" y="0"/>
            <a:ext cx="10353761" cy="1326321"/>
          </a:xfrm>
        </p:spPr>
        <p:txBody>
          <a:bodyPr>
            <a:normAutofit/>
          </a:bodyPr>
          <a:lstStyle/>
          <a:p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Tarfa\Desktop\vete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45" y="1704802"/>
            <a:ext cx="5412466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40696"/>
            <a:ext cx="10353761" cy="1326321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будови черепа різних тварин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3"/>
          <a:stretch/>
        </p:blipFill>
        <p:spPr>
          <a:xfrm>
            <a:off x="7498081" y="2981966"/>
            <a:ext cx="3916340" cy="296937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7" y="2229084"/>
            <a:ext cx="3283527" cy="42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338</TotalTime>
  <Words>253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Rockwell</vt:lpstr>
      <vt:lpstr>Times New Roman</vt:lpstr>
      <vt:lpstr>Damask</vt:lpstr>
      <vt:lpstr>Звіт про роботу гуртка “анатомії тварин” Кафедри анатомії гістології і патоморфології тварин ім. акад. В.Г.Касьяненка 2019-2020 рр.</vt:lpstr>
      <vt:lpstr>Презентация PowerPoint</vt:lpstr>
      <vt:lpstr>таксидермія</vt:lpstr>
      <vt:lpstr>Відпрацювання методики наливки лімфатичних судин</vt:lpstr>
      <vt:lpstr>Дослідження анатомічної будови та порівняльна характеристика печінки різних видів тварин</vt:lpstr>
      <vt:lpstr>Вивчення будови нирок ведмедя та жирафи</vt:lpstr>
      <vt:lpstr>Вивчення анатомічної будови нирок кота</vt:lpstr>
      <vt:lpstr>Дослідження особливостей будови опорно-рухового апарату птахів </vt:lpstr>
      <vt:lpstr>Порівняння будови черепа різних тварин</vt:lpstr>
      <vt:lpstr>Дослідження нутрощів ведмедя</vt:lpstr>
      <vt:lpstr>Гурток займався також і іншими не менш важливими напрямками, але акцент робився саме на вищеперераховані </vt:lpstr>
      <vt:lpstr>Засідання наукового гуртка проходили кожної другої середи місяця. </vt:lpstr>
      <vt:lpstr>Презентация PowerPoint</vt:lpstr>
      <vt:lpstr>Участь у конференціях</vt:lpstr>
      <vt:lpstr>Майбутні напрямки роботи анатомічного гуртка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Master</cp:lastModifiedBy>
  <cp:revision>20</cp:revision>
  <dcterms:created xsi:type="dcterms:W3CDTF">2020-05-13T10:42:45Z</dcterms:created>
  <dcterms:modified xsi:type="dcterms:W3CDTF">2020-05-15T18:14:20Z</dcterms:modified>
</cp:coreProperties>
</file>