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68" r:id="rId7"/>
    <p:sldId id="269" r:id="rId8"/>
    <p:sldId id="271" r:id="rId9"/>
    <p:sldId id="276" r:id="rId10"/>
    <p:sldId id="267" r:id="rId11"/>
    <p:sldId id="277" r:id="rId12"/>
    <p:sldId id="272" r:id="rId13"/>
    <p:sldId id="273" r:id="rId14"/>
    <p:sldId id="274" r:id="rId15"/>
    <p:sldId id="275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2" d="100"/>
          <a:sy n="72" d="100"/>
        </p:scale>
        <p:origin x="-63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2179-9CD1-40AD-AA70-C62C6D13BAC6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5C0BF-DE2C-4F50-949A-12D243607A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C0BF-DE2C-4F50-949A-12D243607A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2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5C0BF-DE2C-4F50-949A-12D243607A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9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77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27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9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4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8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4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04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0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4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644D-B805-429D-B69D-4DD597316AFA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DDB5C3-2AEA-47D8-806B-9A2DE78C7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360" y="167640"/>
            <a:ext cx="9311640" cy="4050833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Звіт про діяльність гуртка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uk-UA" sz="3200" b="1" i="1" dirty="0">
                <a:solidFill>
                  <a:schemeClr val="accent2">
                    <a:lumMod val="50000"/>
                  </a:schemeClr>
                </a:solidFill>
              </a:rPr>
              <a:t>Стандартизація в області взаємозамінності та метрології</a:t>
            </a: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у 2019-2020 н. р.</a:t>
            </a:r>
            <a:b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кафедри НАДІЙНОСТІ ТЕХНІКИ</a:t>
            </a:r>
            <a:b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факультету Конструювання та дизайну</a:t>
            </a:r>
            <a:b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9547" y="5620553"/>
            <a:ext cx="7766936" cy="1096899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Доповідач:  староста гуртка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Ю.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</a:rPr>
              <a:t>Бабіюк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студент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Науковий керівник: к.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екон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н., доц.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В. І. Мельник</a:t>
            </a:r>
            <a:endParaRPr lang="uk-UA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0680" y="167640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Національний університет біоресурсів і природокористування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37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1318" y="738201"/>
            <a:ext cx="8966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(Алекс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Агратіна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Мар’я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Хижняк –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Варшавська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Політехніка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м. Варшава;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Міхал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Лісецький –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Гданський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за результатами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представили свої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опублікували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підготовані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ф-том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дизайну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1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41095"/>
          </a:xfrm>
        </p:spPr>
        <p:txBody>
          <a:bodyPr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</a:rPr>
              <a:t>POLACY NA UKRAINIE: DUCHOWA, KULTURALNA,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HISTORYCZNA PRZESTRZEŃ ŻYCIOWEJ TWÓRCZOŚCI BOLESŁAWA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LEŚMIANA: zbiór streszczeń III Międzynarodowej naukowo-praktycznej konferecji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(21 września 2019 r.) / Ambasada Rzeczypospolitej Polskiej na Ukrainie, Federacja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Organizacji Polskich na Ukrainie, Narodowy Uniwersytet Przyrodniczy Ukrainy. K.:</a:t>
            </a:r>
            <a:br>
              <a:rPr lang="pl-PL" sz="1600" dirty="0">
                <a:solidFill>
                  <a:schemeClr val="tx1"/>
                </a:solidFill>
              </a:rPr>
            </a:br>
            <a:r>
              <a:rPr lang="pl-PL" sz="1600" dirty="0">
                <a:solidFill>
                  <a:schemeClr val="tx1"/>
                </a:solidFill>
              </a:rPr>
              <a:t>NULES of Ukraine, 2019. 115 s.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	ХИЖНЯК </a:t>
            </a:r>
            <a:r>
              <a:rPr lang="ru-RU" dirty="0" err="1"/>
              <a:t>Марія</a:t>
            </a:r>
            <a:r>
              <a:rPr lang="ru-RU" dirty="0"/>
              <a:t>, студентка факультету </a:t>
            </a:r>
            <a:r>
              <a:rPr lang="ru-RU" dirty="0" err="1"/>
              <a:t>електроніки</a:t>
            </a:r>
            <a:r>
              <a:rPr lang="ru-RU" dirty="0"/>
              <a:t> і </a:t>
            </a:r>
            <a:r>
              <a:rPr lang="ru-RU" dirty="0" err="1"/>
              <a:t>інформаційних</a:t>
            </a:r>
            <a:endParaRPr lang="ru-RU" dirty="0"/>
          </a:p>
          <a:p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телекомунікацій</a:t>
            </a:r>
            <a:r>
              <a:rPr lang="ru-RU" dirty="0"/>
              <a:t> </a:t>
            </a:r>
            <a:r>
              <a:rPr lang="ru-RU" dirty="0" err="1"/>
              <a:t>Варшавського</a:t>
            </a:r>
            <a:r>
              <a:rPr lang="ru-RU" dirty="0"/>
              <a:t> </a:t>
            </a:r>
            <a:r>
              <a:rPr lang="ru-RU" dirty="0" err="1"/>
              <a:t>політехнічного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(м. Варшава,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). ВПЛИВ ЖІНОК НА ТВОРЧІСТЬ БОЛЕСЛАВА ЛЕСЬМЯНА.</a:t>
            </a:r>
          </a:p>
          <a:p>
            <a:r>
              <a:rPr lang="ru-RU" dirty="0"/>
              <a:t>2. ЛІСЕЦЬКИЙ </a:t>
            </a:r>
            <a:r>
              <a:rPr lang="ru-RU" dirty="0" err="1"/>
              <a:t>Міхал</a:t>
            </a:r>
            <a:r>
              <a:rPr lang="ru-RU" dirty="0"/>
              <a:t>, студент </a:t>
            </a:r>
            <a:r>
              <a:rPr lang="ru-RU" dirty="0" err="1"/>
              <a:t>медичного</a:t>
            </a:r>
            <a:r>
              <a:rPr lang="ru-RU" dirty="0"/>
              <a:t> факультету </a:t>
            </a:r>
            <a:r>
              <a:rPr lang="ru-RU" dirty="0" err="1"/>
              <a:t>Гданського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(м. </a:t>
            </a:r>
            <a:r>
              <a:rPr lang="ru-RU" dirty="0" err="1"/>
              <a:t>Гданськ</a:t>
            </a:r>
            <a:r>
              <a:rPr lang="ru-RU" dirty="0"/>
              <a:t>,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r>
              <a:rPr lang="ru-RU" dirty="0" err="1"/>
              <a:t>Польща</a:t>
            </a:r>
            <a:r>
              <a:rPr lang="ru-RU" dirty="0"/>
              <a:t>). ПРОЯВИ ГНОСТИЦИЗМУ У ТВОРАХ БОЛЕСЛАВА ЛЕСМЯНА.</a:t>
            </a:r>
          </a:p>
          <a:p>
            <a:r>
              <a:rPr lang="ru-RU" dirty="0"/>
              <a:t>3. ХМЕЛЬОВСЬКИЙ </a:t>
            </a:r>
            <a:r>
              <a:rPr lang="ru-RU" dirty="0" err="1"/>
              <a:t>Андрій</a:t>
            </a:r>
            <a:r>
              <a:rPr lang="ru-RU" dirty="0"/>
              <a:t> Михайлович, студент факультету </a:t>
            </a:r>
            <a:r>
              <a:rPr lang="ru-RU" dirty="0" err="1"/>
              <a:t>конструювання</a:t>
            </a:r>
            <a:r>
              <a:rPr lang="ru-RU" dirty="0"/>
              <a:t> і дизайну </a:t>
            </a:r>
            <a:r>
              <a:rPr lang="ru-RU" dirty="0" err="1"/>
              <a:t>НУБіП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(м. </a:t>
            </a:r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Україна</a:t>
            </a:r>
            <a:r>
              <a:rPr lang="ru-RU" dirty="0"/>
              <a:t>). ЕПОПЕЯ БУТ</a:t>
            </a:r>
            <a:r>
              <a:rPr lang="en-US" dirty="0"/>
              <a:t>T</a:t>
            </a:r>
            <a:r>
              <a:rPr lang="ru-RU" dirty="0"/>
              <a:t>Я У ТВОРЧОСТІ Б. ЛЕСМЯНА.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67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56" y="1629682"/>
            <a:ext cx="8116551" cy="46524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Роботи гуртківців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1702" y="1832758"/>
            <a:ext cx="2398376" cy="3760519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Наведена характеристика основних підприємств-виробників аграрної техніки України у статистичних показниках та досліджена номенклатура їх продукції.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98" y="502722"/>
            <a:ext cx="3194022" cy="6135584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У роботі детально досліджено  етапи технічного обслуговування сучасних комбайнів з аналізом результативності проведених операцій та унаочненням процесів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433" y="2113086"/>
            <a:ext cx="8093317" cy="4501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506" y="463139"/>
            <a:ext cx="3716977" cy="5818908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Наведено та проаналізовано статистичні дані щодо світової практики інвестування аграрного виробника, визначені галузі аграрного сектору, що потребують пріоритетної підтримки. Наведені новітні форми підтримки аграрних підприємств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1361" y="1115336"/>
            <a:ext cx="7659584" cy="546555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647757" cy="6064332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У роботі розглянуто питання щодо стандартизації інформаційних технологій (ІТ) через впровадження методів і засобів архітектурної та функціональної стандартизації, яка пропонуючи загальні стандарти і профілі, забезпечує ідентифікацію груп базових і робочих стандартів, а також дає змогу спрощеної орієнтації в різних областях діяльності.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119" y="1484417"/>
            <a:ext cx="8664992" cy="440323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654" y="245364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68" y="304800"/>
            <a:ext cx="9396306" cy="186838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</a:t>
            </a:r>
            <a:r>
              <a:rPr lang="uk-UA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 І. Мельник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кандидат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наук, доцент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надійності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очільник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сектору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Дому м.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(ФОП в Україні)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член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польських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Заслужений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Республіки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Ю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Бабіюк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4 курсу, гр. АІ-1602 механіко-технологічного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28" y="3194462"/>
            <a:ext cx="9563946" cy="336146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роботи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 „Стандартизація в області взаємозамінності та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метрології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пов’язаних з вивченням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 та стандартів в області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 задач з оцінки точності виготовлення та відновлення деталей транспортних засобів, тракторів, сільськогосподарських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машин;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поглиблений розгляд питань щодо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 розвитку стандартизації, її ролі у підвищенні якості 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конкурентноспроможності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вітчизняної продукції, процесів,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7" y="992211"/>
            <a:ext cx="9137226" cy="48213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блоком представлено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нормативна база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зміцнювальних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однією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тематичноюх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складовою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гуртка є моніторинг участі України у діяльності міжнародних організацій із стандартизації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6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В </a:t>
            </a:r>
            <a:r>
              <a:rPr lang="ru-RU" sz="2400" dirty="0" err="1"/>
              <a:t>програмі</a:t>
            </a:r>
            <a:r>
              <a:rPr lang="ru-RU" sz="2400" dirty="0"/>
              <a:t> </a:t>
            </a:r>
            <a:r>
              <a:rPr lang="ru-RU" sz="2400" dirty="0" err="1"/>
              <a:t>гуртка</a:t>
            </a:r>
            <a:r>
              <a:rPr lang="ru-RU" sz="2400" dirty="0"/>
              <a:t> з </a:t>
            </a:r>
            <a:r>
              <a:rPr lang="ru-RU" sz="2400" dirty="0" smtClean="0"/>
              <a:t>2017-2018 </a:t>
            </a:r>
            <a:r>
              <a:rPr lang="ru-RU" sz="2400" dirty="0"/>
              <a:t>н</a:t>
            </a:r>
            <a:r>
              <a:rPr lang="ru-RU" sz="2400" dirty="0" smtClean="0"/>
              <a:t>. р</a:t>
            </a:r>
            <a:r>
              <a:rPr lang="ru-RU" sz="2400" dirty="0"/>
              <a:t>. </a:t>
            </a:r>
            <a:r>
              <a:rPr lang="ru-RU" sz="2400" dirty="0" err="1"/>
              <a:t>розробляються</a:t>
            </a:r>
            <a:r>
              <a:rPr lang="ru-RU" sz="2400" dirty="0"/>
              <a:t> теми, </a:t>
            </a:r>
            <a:r>
              <a:rPr lang="ru-RU" sz="2400" dirty="0" err="1"/>
              <a:t>пов’язані</a:t>
            </a:r>
            <a:r>
              <a:rPr lang="ru-RU" sz="2400" dirty="0"/>
              <a:t> з проектом «</a:t>
            </a:r>
            <a:r>
              <a:rPr lang="ru-RU" sz="2400" dirty="0" err="1"/>
              <a:t>Галузева</a:t>
            </a:r>
            <a:r>
              <a:rPr lang="ru-RU" sz="2400" dirty="0"/>
              <a:t> </a:t>
            </a:r>
            <a:r>
              <a:rPr lang="ru-RU" sz="2400" dirty="0" err="1"/>
              <a:t>економіка</a:t>
            </a:r>
            <a:r>
              <a:rPr lang="ru-RU" sz="2400" dirty="0"/>
              <a:t>», </a:t>
            </a:r>
            <a:r>
              <a:rPr lang="ru-RU" sz="2400" dirty="0" err="1"/>
              <a:t>що</a:t>
            </a:r>
            <a:r>
              <a:rPr lang="ru-RU" sz="2400" dirty="0"/>
              <a:t> активно </a:t>
            </a:r>
            <a:r>
              <a:rPr lang="ru-RU" sz="2400" dirty="0" err="1"/>
              <a:t>розширюється</a:t>
            </a:r>
            <a:r>
              <a:rPr lang="ru-RU" sz="2400" dirty="0"/>
              <a:t> і </a:t>
            </a:r>
            <a:r>
              <a:rPr lang="ru-RU" sz="2400" dirty="0" err="1"/>
              <a:t>впроваджується</a:t>
            </a:r>
            <a:r>
              <a:rPr lang="ru-RU" sz="2400" dirty="0"/>
              <a:t> у </a:t>
            </a:r>
            <a:r>
              <a:rPr lang="ru-RU" sz="2400" dirty="0" err="1"/>
              <a:t>навчальний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і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на </a:t>
            </a:r>
            <a:r>
              <a:rPr lang="ru-RU" sz="2400" dirty="0" err="1"/>
              <a:t>стику</a:t>
            </a:r>
            <a:r>
              <a:rPr lang="ru-RU" sz="2400" dirty="0"/>
              <a:t> </a:t>
            </a:r>
            <a:r>
              <a:rPr lang="ru-RU" sz="2400" dirty="0" err="1"/>
              <a:t>економічного</a:t>
            </a:r>
            <a:r>
              <a:rPr lang="ru-RU" sz="2400" dirty="0"/>
              <a:t> і </a:t>
            </a:r>
            <a:r>
              <a:rPr lang="ru-RU" sz="2400" dirty="0" err="1"/>
              <a:t>технічного</a:t>
            </a:r>
            <a:r>
              <a:rPr lang="ru-RU" sz="2400" dirty="0"/>
              <a:t> </a:t>
            </a:r>
            <a:r>
              <a:rPr lang="ru-RU" sz="2400" dirty="0" err="1"/>
              <a:t>спрямування</a:t>
            </a:r>
            <a:r>
              <a:rPr lang="ru-RU" sz="2400" dirty="0"/>
              <a:t>, </a:t>
            </a:r>
            <a:r>
              <a:rPr lang="ru-RU" sz="2400" dirty="0" err="1"/>
              <a:t>поглибленого</a:t>
            </a:r>
            <a:r>
              <a:rPr lang="ru-RU" sz="2400" dirty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</a:t>
            </a:r>
            <a:r>
              <a:rPr lang="ru-RU" sz="2400" dirty="0" err="1"/>
              <a:t>аграрної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     В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даного</a:t>
            </a:r>
            <a:r>
              <a:rPr lang="ru-RU" sz="2400" dirty="0"/>
              <a:t> проекту </a:t>
            </a:r>
            <a:r>
              <a:rPr lang="ru-RU" sz="2400" dirty="0" err="1"/>
              <a:t>лежить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тісного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</a:t>
            </a:r>
            <a:r>
              <a:rPr lang="ru-RU" sz="2400" dirty="0" err="1"/>
              <a:t>економічної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 з практикою </a:t>
            </a:r>
            <a:r>
              <a:rPr lang="ru-RU" sz="2400" dirty="0" err="1"/>
              <a:t>функціонування</a:t>
            </a:r>
            <a:r>
              <a:rPr lang="ru-RU" sz="2400" dirty="0"/>
              <a:t> і </a:t>
            </a:r>
            <a:r>
              <a:rPr lang="ru-RU" sz="2400" dirty="0" err="1"/>
              <a:t>впровадження</a:t>
            </a:r>
            <a:r>
              <a:rPr lang="ru-RU" sz="2400" dirty="0"/>
              <a:t> </a:t>
            </a:r>
            <a:r>
              <a:rPr lang="ru-RU" sz="2400" dirty="0" err="1"/>
              <a:t>інноваційних</a:t>
            </a:r>
            <a:r>
              <a:rPr lang="ru-RU" sz="2400" dirty="0"/>
              <a:t> </a:t>
            </a:r>
            <a:r>
              <a:rPr lang="ru-RU" sz="2400" dirty="0" err="1"/>
              <a:t>технологічних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</a:t>
            </a:r>
            <a:r>
              <a:rPr lang="ru-RU" sz="2400" dirty="0" err="1"/>
              <a:t>механізації</a:t>
            </a:r>
            <a:r>
              <a:rPr lang="ru-RU" sz="2400" dirty="0"/>
              <a:t> аграрного </a:t>
            </a:r>
            <a:r>
              <a:rPr lang="ru-RU" sz="2400" dirty="0" err="1"/>
              <a:t>виробництва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     </a:t>
            </a:r>
            <a:r>
              <a:rPr lang="uk-UA" sz="2400" dirty="0" smtClean="0"/>
              <a:t>З 2016 р. гуртківці активно приймають участь у суспільно-гуманітарній секції, тематика яких зосереджена на </a:t>
            </a:r>
            <a:r>
              <a:rPr lang="uk-UA" sz="2400" dirty="0" err="1" smtClean="0"/>
              <a:t>історико-комеморативних</a:t>
            </a:r>
            <a:r>
              <a:rPr lang="uk-UA" sz="2400" dirty="0" smtClean="0"/>
              <a:t> дослідженнях.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318" y="3412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 результатами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підготовано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435" y="885155"/>
            <a:ext cx="9053521" cy="965447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них: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5311" y="1850602"/>
            <a:ext cx="1108437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доповідей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студентську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конференцію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2020 р. (Програма 74-ї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всеукраїнської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науково-практичної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здобутки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дослідженнях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біоенергетичних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дизайн» (26–27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2020 року) / Факультет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дизайну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біоресурсів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К., 2020.):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Грицюк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Бабіюк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Ю.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аграрного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Уманський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Альтернативні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Тепла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підлога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Рубанка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аграрної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Лесь Я.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Трудомісткість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стандартизації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Безсмертний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 Проектно-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конструкторська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магістр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Божок 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Договірна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робота.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Енергоаудит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Процедура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Губар Я. С.,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магістр-дослікник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1.р. н. факультет КД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Криницький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Законодавча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Кузнєцов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83" y="168016"/>
            <a:ext cx="8596668" cy="167443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науково-педагогічних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біоенергетичних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природокористування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дизайн». – К., 2020. – 114 с.: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83" y="1842448"/>
            <a:ext cx="9184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6256" y="2424273"/>
            <a:ext cx="7427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ЗАКОНОДАВСТВО УКРАЇНИ У СФЕРІ ЗАХИСТУ ПРАВ ПРОМИСЛОВОЇ ВЛАСНОСТІ. В.І. Мельник, </a:t>
            </a:r>
            <a:r>
              <a:rPr lang="ru-RU" dirty="0" err="1"/>
              <a:t>к.е.н</a:t>
            </a:r>
            <a:r>
              <a:rPr lang="ru-RU" dirty="0"/>
              <a:t>., доц.; В.В. </a:t>
            </a:r>
            <a:r>
              <a:rPr lang="ru-RU" dirty="0" err="1"/>
              <a:t>Грицюк</a:t>
            </a:r>
            <a:r>
              <a:rPr lang="ru-RU" dirty="0"/>
              <a:t>, студ.</a:t>
            </a:r>
          </a:p>
          <a:p>
            <a:r>
              <a:rPr lang="ru-RU" dirty="0"/>
              <a:t>2. </a:t>
            </a:r>
            <a:r>
              <a:rPr lang="ru-RU" dirty="0" err="1"/>
              <a:t>Світова</a:t>
            </a:r>
            <a:r>
              <a:rPr lang="ru-RU" dirty="0"/>
              <a:t> практика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аграрного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Бабіюк</a:t>
            </a:r>
            <a:r>
              <a:rPr lang="ru-RU" dirty="0"/>
              <a:t> Ю. студ.</a:t>
            </a:r>
          </a:p>
          <a:p>
            <a:r>
              <a:rPr lang="ru-RU" dirty="0"/>
              <a:t>3.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опалення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Тепла </a:t>
            </a:r>
            <a:r>
              <a:rPr lang="ru-RU" dirty="0" err="1"/>
              <a:t>підлога</a:t>
            </a:r>
            <a:r>
              <a:rPr lang="ru-RU" dirty="0"/>
              <a:t>. </a:t>
            </a:r>
            <a:r>
              <a:rPr lang="ru-RU" dirty="0" err="1"/>
              <a:t>Уманський</a:t>
            </a:r>
            <a:r>
              <a:rPr lang="ru-RU" dirty="0"/>
              <a:t> М.</a:t>
            </a:r>
          </a:p>
          <a:p>
            <a:r>
              <a:rPr lang="ru-RU" dirty="0"/>
              <a:t>4. МЕТОДИЧНІ ПІДХОДИ ЩОДО ВИЗНАЧЕННЯ ТРУДОМІСТКОСТІ І ВАРТОСТІ РОБІТ ІЗ СТАНДАРТИЗАЦІЇ. В.І. Мельник, </a:t>
            </a:r>
            <a:r>
              <a:rPr lang="ru-RU" dirty="0" err="1"/>
              <a:t>к.е.н</a:t>
            </a:r>
            <a:r>
              <a:rPr lang="ru-RU" dirty="0"/>
              <a:t>., доц.; А.В. </a:t>
            </a:r>
            <a:r>
              <a:rPr lang="ru-RU" dirty="0" err="1"/>
              <a:t>Новицький</a:t>
            </a:r>
            <a:r>
              <a:rPr lang="ru-RU" dirty="0"/>
              <a:t>, к.т.н., доц.; ЮІ. Ревенко, к.т.н., доц.; А. Рубанка, студ.  </a:t>
            </a:r>
          </a:p>
        </p:txBody>
      </p:sp>
    </p:spTree>
    <p:extLst>
      <p:ext uri="{BB962C8B-B14F-4D97-AF65-F5344CB8AC3E}">
        <p14:creationId xmlns:p14="http://schemas.microsoft.com/office/powerpoint/2010/main" val="7259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674" y="1671219"/>
            <a:ext cx="8835156" cy="373496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наукова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доповідь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включена до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транспорт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інфраструктура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І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-практична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23–25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2020 року: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2020. 20 с.) та 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опубліковані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збірнику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транспорт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інфраструктура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ІІІ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-практична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конференція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23–26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2020 року: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2020. 234 с):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	ОСОБЛИВОСТІ ЛОГІСТИКИ В РИБНІЙ ГАЛУЗІ (НА ПРИКЛАДІ ПІДПРИЄМСТВА "СІЛВЕО")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Місан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Ілліч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Мельник Валентина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Іванівна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611" y="1671220"/>
            <a:ext cx="9879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03195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	7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доповідей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включено до Програма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науково-технічної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Крамаровські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нагоди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113-ї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доктора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наук,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професора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члена-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кореспондента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ВАСГНІЛ,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-президента УАСГН Крамарова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Савовича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(1906-1987) 20-21 лют. 2020 р., м.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/МОН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біоресурсів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«ІМЕСГ» НААН. – К.: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НУБіП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2020. – 26 с. та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опубліковано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3818021"/>
            <a:ext cx="8596668" cy="2223341"/>
          </a:xfrm>
        </p:spPr>
        <p:txBody>
          <a:bodyPr/>
          <a:lstStyle/>
          <a:p>
            <a:r>
              <a:rPr lang="ru-RU" dirty="0"/>
              <a:t>1.	</a:t>
            </a:r>
            <a:r>
              <a:rPr lang="ru-RU" dirty="0" err="1"/>
              <a:t>Світова</a:t>
            </a:r>
            <a:r>
              <a:rPr lang="ru-RU" dirty="0"/>
              <a:t> практика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та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аграрного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Бабіюк</a:t>
            </a:r>
            <a:r>
              <a:rPr lang="ru-RU" dirty="0"/>
              <a:t> Ю., Мельник В. І. </a:t>
            </a:r>
          </a:p>
          <a:p>
            <a:r>
              <a:rPr lang="ru-RU" dirty="0"/>
              <a:t>2.	</a:t>
            </a:r>
            <a:r>
              <a:rPr lang="ru-RU" dirty="0" err="1"/>
              <a:t>Сучасний</a:t>
            </a:r>
            <a:r>
              <a:rPr lang="ru-RU" dirty="0"/>
              <a:t> стан та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хлібопекарської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Зеленський</a:t>
            </a:r>
            <a:r>
              <a:rPr lang="ru-RU" dirty="0"/>
              <a:t> М. М., Мельник В. І. </a:t>
            </a:r>
          </a:p>
          <a:p>
            <a:r>
              <a:rPr lang="ru-RU" dirty="0"/>
              <a:t>3.	Надійність </a:t>
            </a:r>
            <a:r>
              <a:rPr lang="ru-RU" dirty="0" err="1"/>
              <a:t>технічних</a:t>
            </a:r>
            <a:r>
              <a:rPr lang="ru-RU" dirty="0"/>
              <a:t> служб </a:t>
            </a:r>
            <a:r>
              <a:rPr lang="ru-RU" dirty="0" err="1"/>
              <a:t>підприємств</a:t>
            </a:r>
            <a:r>
              <a:rPr lang="ru-RU" dirty="0"/>
              <a:t> аграрного сектору. </a:t>
            </a:r>
            <a:r>
              <a:rPr lang="ru-RU" dirty="0" err="1"/>
              <a:t>Швидун</a:t>
            </a:r>
            <a:r>
              <a:rPr lang="ru-RU" dirty="0"/>
              <a:t> О., Мельник В. І.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399"/>
            <a:ext cx="8787508" cy="4110963"/>
          </a:xfrm>
        </p:spPr>
        <p:txBody>
          <a:bodyPr/>
          <a:lstStyle/>
          <a:p>
            <a:r>
              <a:rPr lang="ru-RU" dirty="0"/>
              <a:t>4.	</a:t>
            </a:r>
            <a:r>
              <a:rPr lang="ru-RU" dirty="0" err="1"/>
              <a:t>Основні</a:t>
            </a:r>
            <a:r>
              <a:rPr lang="ru-RU" dirty="0"/>
              <a:t> 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аграрного сектору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Уманський</a:t>
            </a:r>
            <a:r>
              <a:rPr lang="ru-RU" dirty="0"/>
              <a:t> М., Мельник В. І. </a:t>
            </a:r>
          </a:p>
          <a:p>
            <a:r>
              <a:rPr lang="ru-RU" dirty="0"/>
              <a:t>5.	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перевезень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автобусів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місткості</a:t>
            </a:r>
            <a:r>
              <a:rPr lang="ru-RU" dirty="0"/>
              <a:t>. Р. В. </a:t>
            </a:r>
            <a:r>
              <a:rPr lang="ru-RU" dirty="0" err="1"/>
              <a:t>Пінчук</a:t>
            </a:r>
            <a:r>
              <a:rPr lang="ru-RU" dirty="0"/>
              <a:t>, В. І. Мельник </a:t>
            </a:r>
          </a:p>
          <a:p>
            <a:r>
              <a:rPr lang="ru-RU" dirty="0"/>
              <a:t>6.	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у </a:t>
            </a:r>
            <a:r>
              <a:rPr lang="ru-RU" dirty="0" err="1"/>
              <a:t>аграрне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Рубанка А., Мельник В. І. </a:t>
            </a:r>
          </a:p>
          <a:p>
            <a:r>
              <a:rPr lang="ru-RU" dirty="0"/>
              <a:t>7.	Надійність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персоналом. </a:t>
            </a:r>
            <a:r>
              <a:rPr lang="ru-RU" dirty="0" err="1"/>
              <a:t>Мєшков</a:t>
            </a:r>
            <a:r>
              <a:rPr lang="ru-RU" dirty="0"/>
              <a:t> К., Мельник В. І. </a:t>
            </a:r>
          </a:p>
        </p:txBody>
      </p:sp>
    </p:spTree>
    <p:extLst>
      <p:ext uri="{BB962C8B-B14F-4D97-AF65-F5344CB8AC3E}">
        <p14:creationId xmlns:p14="http://schemas.microsoft.com/office/powerpoint/2010/main" val="376250424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570</Words>
  <Application>Microsoft Office PowerPoint</Application>
  <PresentationFormat>Произвольный</PresentationFormat>
  <Paragraphs>62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Звіт про діяльність гуртка  «Стандартизація в області взаємозамінності та метрології» у 2019-2020 н. р.  кафедри НАДІЙНОСТІ ТЕХНІКИ факультету Конструювання та дизайну   </vt:lpstr>
      <vt:lpstr>Керівник гуртка – В. І. Мельник, кандидат економічних наук, доцент кафедри надійності техніки, очільник сектору наукової роботи Польського Дому м. Києва (ФОП в Україні), член правління Федерації польських організацій в Україні, Заслужений діяч культури Республіки Польщі. Староста гуртка – Ю. Бабіюк , студент 4 курсу, гр. АІ-1602 механіко-технологічного факультету НУБіП України</vt:lpstr>
      <vt:lpstr>Презентация PowerPoint</vt:lpstr>
      <vt:lpstr>Презентация PowerPoint</vt:lpstr>
      <vt:lpstr>За результатами роботи гуртка було підготовано: </vt:lpstr>
      <vt:lpstr>Презентация PowerPoint</vt:lpstr>
      <vt:lpstr>Презентация PowerPoint</vt:lpstr>
      <vt:lpstr>- 7 наукових доповідей включено до Програма VII Міжнародної науково-технічної конференції «Крамаровські читання» з нагоди 113-ї річниці від дня народження доктора технічних наук, професора, члена-кореспондента ВАСГНІЛ, віце-президента УАСГН Крамарова Володимира Савовича (1906-1987) 20-21 лют. 2020 р., м. Київ /МОН України, Національний університет біоресурсів і природокористування України, Національний науковий центр «ІМЕСГ» НААН. – К.: Видавничий центр НУБіП України, 2020. – 26 с. та опубліковано:</vt:lpstr>
      <vt:lpstr>Презентация PowerPoint</vt:lpstr>
      <vt:lpstr>Презентация PowerPoint</vt:lpstr>
      <vt:lpstr>POLACY NA UKRAINIE: DUCHOWA, KULTURALNA, HISTORYCZNA PRZESTRZEŃ ŻYCIOWEJ TWÓRCZOŚCI BOLESŁAWA LEŚMIANA: zbiór streszczeń III Międzynarodowej naukowo-praktycznej konferecji (21 września 2019 r.) / Ambasada Rzeczypospolitej Polskiej na Ukrainie, Federacja Organizacji Polskich na Ukrainie, Narodowy Uniwersytet Przyrodniczy Ukrainy. K.: NULES of Ukraine, 2019. 115 s.</vt:lpstr>
      <vt:lpstr>Наведена характеристика основних підприємств-виробників аграрної техніки України у статистичних показниках та досліджена номенклатура їх продукції.</vt:lpstr>
      <vt:lpstr>У роботі детально досліджено  етапи технічного обслуговування сучасних комбайнів з аналізом результативності проведених операцій та унаочненням процесів </vt:lpstr>
      <vt:lpstr>Наведено та проаналізовано статистичні дані щодо світової практики інвестування аграрного виробника, визначені галузі аграрного сектору, що потребують пріоритетної підтримки. Наведені новітні форми підтримки аграрних підприємств </vt:lpstr>
      <vt:lpstr>У роботі розглянуто питання щодо стандартизації інформаційних технологій (ІТ) через впровадження методів і засобів архітектурної та функціональної стандартизації, яка пропонуючи загальні стандарти і профілі, забезпечує ідентифікацію груп базових і робочих стандартів, а також дає змогу спрощеної орієнтації в різних областях діяльності. 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діяльність гуртка  «Стандартизація в області взаємозамінності та метрології»  кафедри НАДІЙНОСТІ ТЕХНІКИ факультету Конструювання та дизайну</dc:title>
  <dc:creator>Игорь</dc:creator>
  <cp:lastModifiedBy>Администратор</cp:lastModifiedBy>
  <cp:revision>88</cp:revision>
  <dcterms:created xsi:type="dcterms:W3CDTF">2017-05-09T22:08:07Z</dcterms:created>
  <dcterms:modified xsi:type="dcterms:W3CDTF">2020-05-15T08:03:22Z</dcterms:modified>
</cp:coreProperties>
</file>