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"/>
  </p:notesMasterIdLst>
  <p:sldIdLst>
    <p:sldId id="256" r:id="rId2"/>
    <p:sldId id="257" r:id="rId3"/>
    <p:sldId id="274" r:id="rId4"/>
    <p:sldId id="282" r:id="rId5"/>
    <p:sldId id="292" r:id="rId6"/>
    <p:sldId id="283" r:id="rId7"/>
    <p:sldId id="298" r:id="rId8"/>
    <p:sldId id="275" r:id="rId9"/>
    <p:sldId id="26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61" d="100"/>
          <a:sy n="61" d="100"/>
        </p:scale>
        <p:origin x="-16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FE585-258E-495B-AB49-B107B756C857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5BCC6-165A-4FAD-BCA6-0D1B16962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37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BF5625-D98A-4480-9179-ED7D5A90942C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821374D-B35E-4866-8BAE-A1367643FB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74933"/>
            <a:ext cx="7772400" cy="2746155"/>
          </a:xfrm>
        </p:spPr>
        <p:txBody>
          <a:bodyPr>
            <a:normAutofit fontScale="90000"/>
          </a:bodyPr>
          <a:lstStyle/>
          <a:p>
            <a:r>
              <a:rPr lang="uk-UA" sz="8900" b="1" dirty="0" smtClean="0">
                <a:latin typeface="Times New Roman" pitchFamily="18" charset="0"/>
                <a:cs typeface="Times New Roman" pitchFamily="18" charset="0"/>
              </a:rPr>
              <a:t>Звіт</a:t>
            </a:r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про роботу наукового студентського гуртка</a:t>
            </a:r>
            <a:br>
              <a:rPr lang="uk-UA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«Надійність технологічних систем»</a:t>
            </a:r>
            <a:endParaRPr lang="ru-RU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23528" y="4365104"/>
            <a:ext cx="8424936" cy="2160240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Підготував староста гуртка, студент 4-го курсу                     Байда Ю.В.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Керівник:	</a:t>
            </a:r>
          </a:p>
          <a:p>
            <a:pPr algn="just"/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к.т.н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доцент					             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Новицький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А.В.</a:t>
            </a:r>
          </a:p>
          <a:p>
            <a:pPr algn="just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Київ – 2019 р.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1520" y="11663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Національний університет біоресурсів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 природокористування України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Факультет конструювання та дизайну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Кафедра надійності техніки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83568" y="3847657"/>
            <a:ext cx="7776864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Гурток: «Надійність технологічних систем»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771800" y="1268760"/>
            <a:ext cx="360040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НУБіП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України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2771800" y="2114656"/>
            <a:ext cx="360040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Факультет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КД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, факультет МТ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1943708" y="2960948"/>
            <a:ext cx="5256584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Кафедра: «Надійності техніки»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2879812" y="4707248"/>
            <a:ext cx="3384376" cy="509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Члени гуртка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755576" y="5517232"/>
            <a:ext cx="3384376" cy="697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Студенти ОС «Бакалавр» факультету КД і МТФ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4932040" y="5517232"/>
            <a:ext cx="3312368" cy="697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Студенти ОС «Магістр» факультету КД і МТФ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Стрілка вниз 15"/>
          <p:cNvSpPr/>
          <p:nvPr/>
        </p:nvSpPr>
        <p:spPr>
          <a:xfrm>
            <a:off x="4329684" y="1772816"/>
            <a:ext cx="484632" cy="34184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ілка вниз 16"/>
          <p:cNvSpPr/>
          <p:nvPr/>
        </p:nvSpPr>
        <p:spPr>
          <a:xfrm>
            <a:off x="4329684" y="3465003"/>
            <a:ext cx="484632" cy="382653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ілка вниз 17"/>
          <p:cNvSpPr/>
          <p:nvPr/>
        </p:nvSpPr>
        <p:spPr>
          <a:xfrm>
            <a:off x="4314423" y="2619108"/>
            <a:ext cx="484632" cy="34184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ілка вниз 18"/>
          <p:cNvSpPr/>
          <p:nvPr/>
        </p:nvSpPr>
        <p:spPr>
          <a:xfrm>
            <a:off x="4314423" y="4354234"/>
            <a:ext cx="484632" cy="34184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ілка вниз 19"/>
          <p:cNvSpPr/>
          <p:nvPr/>
        </p:nvSpPr>
        <p:spPr>
          <a:xfrm>
            <a:off x="5220072" y="5216835"/>
            <a:ext cx="792088" cy="300397"/>
          </a:xfrm>
          <a:prstGeom prst="downArrow">
            <a:avLst>
              <a:gd name="adj1" fmla="val 50000"/>
              <a:gd name="adj2" fmla="val 6860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ілка вниз 20"/>
          <p:cNvSpPr/>
          <p:nvPr/>
        </p:nvSpPr>
        <p:spPr>
          <a:xfrm>
            <a:off x="2987824" y="5219036"/>
            <a:ext cx="792088" cy="300397"/>
          </a:xfrm>
          <a:prstGeom prst="downArrow">
            <a:avLst>
              <a:gd name="adj1" fmla="val 50000"/>
              <a:gd name="adj2" fmla="val 6860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48173" y="0"/>
            <a:ext cx="6120680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 роботи гуртка «НТС» за 2018-2019 </a:t>
            </a:r>
            <a:r>
              <a:rPr lang="uk-UA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тексту 2"/>
          <p:cNvSpPr txBox="1">
            <a:spLocks/>
          </p:cNvSpPr>
          <p:nvPr/>
        </p:nvSpPr>
        <p:spPr>
          <a:xfrm>
            <a:off x="0" y="1080120"/>
            <a:ext cx="9143999" cy="577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Досягнуті результати роботи гуртка:</a:t>
            </a: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кількість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тез доповідей членів гуртка –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кількість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статей, опублікованих членами гуртка –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кількість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статей членів гуртка, опублікованих у фахових виданнях, у т.ч. у співавторстві з керівником гуртка –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патентів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корисну модель або винахід, отриманих членами гуртка –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виступів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студентів - учасників гуртка в семінарах, конференціях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- 17;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кількість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студентів – учасників гуртка у виставках, форумах, фестивалях (вказати кількість нагород, грамот, дипломів, переможців) –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кількість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студентів – учасників гуртка в Міжнародних та Всеукраїнських наукових студентських олімпіадах, Всеукраїнському конкурсі студентських наукових робіт (вказати кількість призів, медалей, грамот, дипломів) – </a:t>
            </a:r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1;</a:t>
            </a:r>
            <a:endParaRPr lang="uk-UA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забезпечення </a:t>
            </a:r>
            <a:r>
              <a:rPr lang="uk-UA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діяльності Web-сторінки гуртка – не забезпечена.</a:t>
            </a:r>
          </a:p>
          <a:p>
            <a:pPr marL="457200" indent="-457200" algn="just">
              <a:buFont typeface="Arial" pitchFamily="34" charset="0"/>
              <a:buAutoNum type="arabicPeriod"/>
            </a:pPr>
            <a:endParaRPr lang="ru-RU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0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6712"/>
          </a:xfrm>
        </p:spPr>
        <p:txBody>
          <a:bodyPr/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«Надійність технологічних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систем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479597" y="6136431"/>
            <a:ext cx="7999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Засідання гуртка, виступ гуртківців на конференції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Гурток 2017\DSCF1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Андрій\Фото різні\На сайт кафедри НТ Фото студ конференція 2018\Фото 1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7"/>
          <a:stretch/>
        </p:blipFill>
        <p:spPr bwMode="auto">
          <a:xfrm>
            <a:off x="2339752" y="3645024"/>
            <a:ext cx="314684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Андрій\Фото різні\Фото секція наукового гуртка 2019\2019329111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44824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4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949280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Профорієнтаційна робота гуртківців в школах</a:t>
            </a:r>
            <a:endParaRPr lang="uk-UA" sz="2800" dirty="0"/>
          </a:p>
        </p:txBody>
      </p:sp>
      <p:pic>
        <p:nvPicPr>
          <p:cNvPr id="7173" name="Picture 5" descr="https://nubip.edu.ua/sites/default/files/u132/panasyuk_petro_v_shkoli_volodimir-volin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nubip.edu.ua/sites/default/files/u132/novickiy_yuriy_v_shkoli_m_kovel_proforiientac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2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esktop\Профорієнтація 2018-19\Фото школа Юра\2A5E1590-A858-4A4A-A65A-269771F71CB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23828" cy="226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60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09" y="0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Міжнародна науково-технічна конференція з нагоди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112-ї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річниці від дня народження доктора технічних наук, професора, члена-кореспондента ВАСГНІЛ, віце-президента УАСГН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Крамарова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В.С. (1906-1987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) «КРАМАРОВСЬКІ ЧИТАННЯ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», 21-22 лютого 2019 р., м. Київ -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НУБіПУ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Всеукраїнська науково-практична конференція «Перспективи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і тенденції розвитку конструкцій та технічного сервісу сільськогосподарських машин і знарядь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uk-UA" sz="2000" dirty="0" smtClean="0"/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28 березня 2019 р., м. Житомир.  - ЖАТК.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/>
              <a:t>Міжнародний форум </a:t>
            </a:r>
            <a:r>
              <a:rPr lang="uk-UA" sz="2000" dirty="0"/>
              <a:t>молоді «МОЛОДЬ І </a:t>
            </a:r>
            <a:r>
              <a:rPr lang="uk-UA" sz="2000" dirty="0" smtClean="0"/>
              <a:t>СІЛЬСЬКОГОСПОДАР-СЬКА </a:t>
            </a:r>
            <a:r>
              <a:rPr lang="uk-UA" sz="2000" dirty="0"/>
              <a:t>ТЕХНІКА </a:t>
            </a:r>
            <a:r>
              <a:rPr lang="uk-UA" sz="2000" cap="all" dirty="0"/>
              <a:t>у</a:t>
            </a:r>
            <a:r>
              <a:rPr lang="uk-UA" sz="2000" dirty="0"/>
              <a:t> ХХI СТОРІЧЧІ» </a:t>
            </a:r>
            <a:r>
              <a:rPr lang="uk-UA" sz="2000" dirty="0" smtClean="0"/>
              <a:t>, 5-6 </a:t>
            </a:r>
            <a:r>
              <a:rPr lang="uk-UA" sz="2000" dirty="0"/>
              <a:t>квітня </a:t>
            </a:r>
            <a:r>
              <a:rPr lang="uk-UA" sz="2000" dirty="0" smtClean="0"/>
              <a:t> 2019 р</a:t>
            </a:r>
            <a:r>
              <a:rPr lang="uk-UA" sz="2000" dirty="0"/>
              <a:t>. </a:t>
            </a:r>
            <a:r>
              <a:rPr lang="uk-UA" sz="2000" dirty="0" smtClean="0"/>
              <a:t>– ХНТУСГ.</a:t>
            </a:r>
          </a:p>
          <a:p>
            <a:pPr marL="342900" indent="-342900" algn="just">
              <a:buAutoNum type="arabicPeriod"/>
            </a:pPr>
            <a:r>
              <a:rPr lang="uk-UA" sz="2000" dirty="0" smtClean="0"/>
              <a:t>72-ї всеукраїнська науково-практична студентська конференція «Наукові здобутки студентів у дослідженнях технічних та біоенергетичних систем природокористування: конструювання та дизайн». – </a:t>
            </a:r>
            <a:r>
              <a:rPr lang="uk-UA" sz="2000" cap="all" dirty="0" smtClean="0">
                <a:latin typeface="Times New Roman" pitchFamily="18" charset="0"/>
                <a:cs typeface="Times New Roman" pitchFamily="18" charset="0"/>
              </a:rPr>
              <a:t>27-28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березня 2019 р. -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Київ -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НУБіПУ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uk-UA" sz="2000" dirty="0"/>
              <a:t>ІІІ Міжнародний науково-практичний семінар на тему «Надійність сільськогосподарської техніки в технологіях ремонту і технічних рішеннях сучасних фільтрувальних та мастильних матеріалів</a:t>
            </a:r>
            <a:r>
              <a:rPr lang="uk-UA" sz="2000" dirty="0" smtClean="0"/>
              <a:t>» 21 березня 2019 р.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м. Київ -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НУБіПУ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9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Студенти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члени гуртка «Надійність технологічних систем» бронзові 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призери Всеукраїнської студентської олімпіади 2019 року з</a:t>
            </a:r>
          </a:p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«Відновлення та підвищення зносостійкості деталей і конструкцій»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574087"/>
              </p:ext>
            </p:extLst>
          </p:nvPr>
        </p:nvGraphicFramePr>
        <p:xfrm>
          <a:off x="251520" y="1916832"/>
          <a:ext cx="1944731" cy="275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5667139" imgH="8019997" progId="AcroExch.Document.7">
                  <p:embed/>
                </p:oleObj>
              </mc:Choice>
              <mc:Fallback>
                <p:oleObj name="Acrobat Document" r:id="rId3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916832"/>
                        <a:ext cx="1944731" cy="275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400113"/>
              </p:ext>
            </p:extLst>
          </p:nvPr>
        </p:nvGraphicFramePr>
        <p:xfrm>
          <a:off x="2483768" y="2492896"/>
          <a:ext cx="1944731" cy="275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5" imgW="5667139" imgH="8019997" progId="AcroExch.Document.7">
                  <p:embed/>
                </p:oleObj>
              </mc:Choice>
              <mc:Fallback>
                <p:oleObj name="Acrobat Document" r:id="rId5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2492896"/>
                        <a:ext cx="1944731" cy="275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73156"/>
              </p:ext>
            </p:extLst>
          </p:nvPr>
        </p:nvGraphicFramePr>
        <p:xfrm>
          <a:off x="6948264" y="4218338"/>
          <a:ext cx="1882700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7" imgW="5667139" imgH="8019997" progId="AcroExch.Document.7">
                  <p:embed/>
                </p:oleObj>
              </mc:Choice>
              <mc:Fallback>
                <p:oleObj name="Acrobat Document" r:id="rId7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48264" y="4218338"/>
                        <a:ext cx="1882700" cy="266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308257"/>
              </p:ext>
            </p:extLst>
          </p:nvPr>
        </p:nvGraphicFramePr>
        <p:xfrm>
          <a:off x="4716016" y="3284984"/>
          <a:ext cx="1882700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9" imgW="5667139" imgH="8019997" progId="AcroExch.Document.7">
                  <p:embed/>
                </p:oleObj>
              </mc:Choice>
              <mc:Fallback>
                <p:oleObj name="Acrobat Document" r:id="rId9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16016" y="3284984"/>
                        <a:ext cx="1882700" cy="266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39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036496" cy="1728192"/>
          </a:xfrm>
        </p:spPr>
        <p:txBody>
          <a:bodyPr/>
          <a:lstStyle/>
          <a:p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роботи гуртка</a:t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«Надійність технічних систем» </a:t>
            </a:r>
            <a:b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2019-2020 н. р.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144000" cy="4797152"/>
          </a:xfrm>
        </p:spPr>
        <p:txBody>
          <a:bodyPr>
            <a:normAutofit fontScale="92500"/>
          </a:bodyPr>
          <a:lstStyle/>
          <a:p>
            <a:pPr marL="457200" indent="-45720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членів гуртка до участі в предметних олімпіадах.</a:t>
            </a:r>
          </a:p>
          <a:p>
            <a:pPr marL="457200" indent="-45720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Підготовка доповідей на науково-практичні конференції студентів.</a:t>
            </a:r>
          </a:p>
          <a:p>
            <a:pPr marL="457200" indent="-457200" algn="just"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та написання статей до наукових збірників.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магістрів до захисту магістерських     робіт.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до участі в Міжнародних, Всеукраїнських та галузевих виставках, підготовка до участі в семінарах.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Написання статей за результатами проведених досліджень.</a:t>
            </a:r>
          </a:p>
          <a:p>
            <a:pPr marL="457200" indent="-457200" algn="just"/>
            <a:endParaRPr lang="uk-UA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2592288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Дякую за увагу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конавча">
  <a:themeElements>
    <a:clrScheme name="Ості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иконавча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конавч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675</TotalTime>
  <Words>476</Words>
  <Application>Microsoft Office PowerPoint</Application>
  <PresentationFormat>Экран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Виконавча</vt:lpstr>
      <vt:lpstr>Acrobat Document</vt:lpstr>
      <vt:lpstr>Звіт про роботу наукового студентського гуртка «Надійність технологічних систем»</vt:lpstr>
      <vt:lpstr>Структура </vt:lpstr>
      <vt:lpstr>Презентация PowerPoint</vt:lpstr>
      <vt:lpstr>«Надійність технологічних систем»</vt:lpstr>
      <vt:lpstr>Презентация PowerPoint</vt:lpstr>
      <vt:lpstr>Презентация PowerPoint</vt:lpstr>
      <vt:lpstr>Презентация PowerPoint</vt:lpstr>
      <vt:lpstr> План роботи гуртка    «Надійність технічних систем»  на 2019-2020 н. р.</vt:lpstr>
      <vt:lpstr>Дякую за увагу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140</cp:revision>
  <dcterms:created xsi:type="dcterms:W3CDTF">2012-05-19T12:43:06Z</dcterms:created>
  <dcterms:modified xsi:type="dcterms:W3CDTF">2020-01-12T19:25:21Z</dcterms:modified>
</cp:coreProperties>
</file>