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1" r:id="rId4"/>
    <p:sldId id="263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9rq9TbCO4TjyNPhzEfTIJp5LS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3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19143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title"/>
          </p:nvPr>
        </p:nvSpPr>
        <p:spPr>
          <a:xfrm>
            <a:off x="878542" y="463824"/>
            <a:ext cx="10452847" cy="97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1"/>
          </p:nvPr>
        </p:nvSpPr>
        <p:spPr>
          <a:xfrm>
            <a:off x="860613" y="1465729"/>
            <a:ext cx="10493188" cy="4711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878542" y="463824"/>
            <a:ext cx="10452847" cy="97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878542" y="463824"/>
            <a:ext cx="10452847" cy="97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878542" y="463824"/>
            <a:ext cx="10452847" cy="97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1"/>
          </p:nvPr>
        </p:nvSpPr>
        <p:spPr>
          <a:xfrm rot="5400000">
            <a:off x="3751590" y="-1425248"/>
            <a:ext cx="4711234" cy="1049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60613" y="1465729"/>
            <a:ext cx="10493188" cy="4711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878542" y="463824"/>
            <a:ext cx="10452847" cy="97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image" Target="../media/image3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8.jp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4.png"/><Relationship Id="rId9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5128" y="-573798"/>
            <a:ext cx="5401450" cy="381758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914397" y="2921790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80"/>
              <a:buFont typeface="Calibri"/>
              <a:buNone/>
            </a:pPr>
            <a:r>
              <a:rPr lang="uk-UA" sz="6480" i="1"/>
              <a:t>Ми - молодь, яка займає активну позицію в житті нашого університету</a:t>
            </a:r>
            <a:endParaRPr sz="6480" i="1"/>
          </a:p>
        </p:txBody>
      </p:sp>
      <p:cxnSp>
        <p:nvCxnSpPr>
          <p:cNvPr id="88" name="Google Shape;88;p1"/>
          <p:cNvCxnSpPr/>
          <p:nvPr/>
        </p:nvCxnSpPr>
        <p:spPr>
          <a:xfrm>
            <a:off x="-1" y="6713375"/>
            <a:ext cx="12192000" cy="14515"/>
          </a:xfrm>
          <a:prstGeom prst="straightConnector1">
            <a:avLst/>
          </a:prstGeom>
          <a:noFill/>
          <a:ln w="69850" cap="flat" cmpd="sng">
            <a:solidFill>
              <a:srgbClr val="222A3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89" name="Google Shape;89;p1"/>
          <p:cNvSpPr txBox="1"/>
          <p:nvPr/>
        </p:nvSpPr>
        <p:spPr>
          <a:xfrm>
            <a:off x="914400" y="6114101"/>
            <a:ext cx="2985802" cy="54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9815606" y="6197559"/>
            <a:ext cx="2239351" cy="40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976322" y="6197559"/>
            <a:ext cx="2239351" cy="40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200"/>
              <a:buFont typeface="Arial"/>
              <a:buNone/>
            </a:pPr>
            <a:r>
              <a:rPr lang="uk-UA" sz="3200" b="1" i="0" u="none" strike="noStrike" cap="none" dirty="0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Київ 2022</a:t>
            </a:r>
            <a:endParaRPr sz="3200" b="1" i="0" u="none" strike="noStrike" cap="none" dirty="0">
              <a:solidFill>
                <a:srgbClr val="222A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16" y="768536"/>
            <a:ext cx="2351584" cy="127305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 txBox="1">
            <a:spLocks noGrp="1"/>
          </p:cNvSpPr>
          <p:nvPr>
            <p:ph type="title"/>
          </p:nvPr>
        </p:nvSpPr>
        <p:spPr>
          <a:xfrm>
            <a:off x="-2040904" y="51105"/>
            <a:ext cx="9097808" cy="69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Century Gothic"/>
              <a:buNone/>
            </a:pPr>
            <a:r>
              <a:rPr lang="uk-UA" sz="32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Краса НУБіП</a:t>
            </a:r>
            <a:endParaRPr sz="3200" b="1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5" name="Google Shape;135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5438274"/>
            <a:ext cx="3258191" cy="230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74784" y="6200239"/>
            <a:ext cx="12407152" cy="19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19158" y="547795"/>
            <a:ext cx="2364156" cy="15646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0661" y="1868631"/>
            <a:ext cx="2485886" cy="152513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" name="Google Shape;146;p5">
            <a:extLst>
              <a:ext uri="{FF2B5EF4-FFF2-40B4-BE49-F238E27FC236}">
                <a16:creationId xmlns:a16="http://schemas.microsoft.com/office/drawing/2014/main" id="{FC7E7DE4-409C-70FC-6E31-849470EFA95A}"/>
              </a:ext>
            </a:extLst>
          </p:cNvPr>
          <p:cNvSpPr txBox="1">
            <a:spLocks/>
          </p:cNvSpPr>
          <p:nvPr/>
        </p:nvSpPr>
        <p:spPr>
          <a:xfrm>
            <a:off x="6744072" y="713051"/>
            <a:ext cx="4578351" cy="84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1F3864"/>
              </a:buClr>
              <a:buSzPts val="6000"/>
              <a:buFont typeface="Century Gothic"/>
              <a:buNone/>
            </a:pPr>
            <a:r>
              <a:rPr lang="uk-UA" sz="60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Голосіївська Весна</a:t>
            </a:r>
          </a:p>
        </p:txBody>
      </p:sp>
      <p:pic>
        <p:nvPicPr>
          <p:cNvPr id="12" name="Google Shape;151;p5">
            <a:extLst>
              <a:ext uri="{FF2B5EF4-FFF2-40B4-BE49-F238E27FC236}">
                <a16:creationId xmlns:a16="http://schemas.microsoft.com/office/drawing/2014/main" id="{25754691-6FBA-F8CD-138E-B401890811C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99212" y="1651855"/>
            <a:ext cx="2203528" cy="167327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" name="Google Shape;152;p5">
            <a:extLst>
              <a:ext uri="{FF2B5EF4-FFF2-40B4-BE49-F238E27FC236}">
                <a16:creationId xmlns:a16="http://schemas.microsoft.com/office/drawing/2014/main" id="{943EDE97-B5C5-FDDF-D96B-9B19B0937F5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14411" y="2225837"/>
            <a:ext cx="2004152" cy="14095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" name="Google Shape;153;p5">
            <a:extLst>
              <a:ext uri="{FF2B5EF4-FFF2-40B4-BE49-F238E27FC236}">
                <a16:creationId xmlns:a16="http://schemas.microsoft.com/office/drawing/2014/main" id="{4F3DB8B2-3FDC-9842-4760-366DF9C7004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518160" y="2969976"/>
            <a:ext cx="2099932" cy="14095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" name="Google Shape;145;p5">
            <a:extLst>
              <a:ext uri="{FF2B5EF4-FFF2-40B4-BE49-F238E27FC236}">
                <a16:creationId xmlns:a16="http://schemas.microsoft.com/office/drawing/2014/main" id="{F318B9DE-69C9-329A-4472-6C5EC4236F62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769722" y="3416826"/>
            <a:ext cx="2331254" cy="1492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528891" y="1161348"/>
            <a:ext cx="2203528" cy="176925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20;p3">
            <a:extLst>
              <a:ext uri="{FF2B5EF4-FFF2-40B4-BE49-F238E27FC236}">
                <a16:creationId xmlns:a16="http://schemas.microsoft.com/office/drawing/2014/main" id="{9433AE9C-FF9B-B75A-4F94-07097F8143BA}"/>
              </a:ext>
            </a:extLst>
          </p:cNvPr>
          <p:cNvSpPr txBox="1">
            <a:spLocks/>
          </p:cNvSpPr>
          <p:nvPr/>
        </p:nvSpPr>
        <p:spPr>
          <a:xfrm>
            <a:off x="2779715" y="3073457"/>
            <a:ext cx="4990007" cy="91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1F3864"/>
              </a:buClr>
              <a:buSzPts val="6000"/>
              <a:buFont typeface="Century Gothic"/>
              <a:buNone/>
            </a:pPr>
            <a:r>
              <a:rPr lang="uk-UA" sz="28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Осінній бал</a:t>
            </a:r>
          </a:p>
        </p:txBody>
      </p:sp>
      <p:pic>
        <p:nvPicPr>
          <p:cNvPr id="19" name="Picture 4" descr="C:\Users\Олександр\Desktop\ДЕнь відкритих дверей\dsc_5492_5.jpg">
            <a:extLst>
              <a:ext uri="{FF2B5EF4-FFF2-40B4-BE49-F238E27FC236}">
                <a16:creationId xmlns:a16="http://schemas.microsoft.com/office/drawing/2014/main" id="{DF177AFD-D05E-90FF-EEBF-ADF13D7D5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36" y="3682688"/>
            <a:ext cx="2203528" cy="14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Олександр\Desktop\ДЕнь відкритих дверей\dsc_5631_2.jpg">
            <a:extLst>
              <a:ext uri="{FF2B5EF4-FFF2-40B4-BE49-F238E27FC236}">
                <a16:creationId xmlns:a16="http://schemas.microsoft.com/office/drawing/2014/main" id="{EE6B79FA-21B6-F864-1E60-E6875D7B2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38" y="3846720"/>
            <a:ext cx="2124904" cy="141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Олександр\Desktop\ДЕнь відкритих дверей\dsc_5446_3.jpg">
            <a:extLst>
              <a:ext uri="{FF2B5EF4-FFF2-40B4-BE49-F238E27FC236}">
                <a16:creationId xmlns:a16="http://schemas.microsoft.com/office/drawing/2014/main" id="{8E31404D-D5FB-A05D-6F02-F97E8E6D6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08" y="4541350"/>
            <a:ext cx="2331255" cy="155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Олександр\Desktop\ДЕнь відкритих дверей\dsc_5484_3.jpg">
            <a:extLst>
              <a:ext uri="{FF2B5EF4-FFF2-40B4-BE49-F238E27FC236}">
                <a16:creationId xmlns:a16="http://schemas.microsoft.com/office/drawing/2014/main" id="{5A39EE99-F208-6F7C-74BA-B222FBEA7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0"/>
          <a:stretch/>
        </p:blipFill>
        <p:spPr bwMode="auto">
          <a:xfrm>
            <a:off x="4585457" y="4785942"/>
            <a:ext cx="2567636" cy="14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Google Shape;137;p4"/>
          <p:cNvSpPr/>
          <p:nvPr/>
        </p:nvSpPr>
        <p:spPr>
          <a:xfrm>
            <a:off x="0" y="6295301"/>
            <a:ext cx="12192000" cy="562699"/>
          </a:xfrm>
          <a:prstGeom prst="rect">
            <a:avLst/>
          </a:prstGeom>
          <a:gradFill>
            <a:gsLst>
              <a:gs pos="0">
                <a:srgbClr val="FAFAFA">
                  <a:alpha val="0"/>
                </a:srgbClr>
              </a:gs>
              <a:gs pos="50000">
                <a:srgbClr val="C2C2C2">
                  <a:alpha val="49803"/>
                </a:srgbClr>
              </a:gs>
              <a:gs pos="100000">
                <a:srgbClr val="1E4E79"/>
              </a:gs>
            </a:gsLst>
            <a:lin ang="0" scaled="0"/>
          </a:gradFill>
          <a:ln w="12700" cap="flat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>
            <a:spLocks noGrp="1"/>
          </p:cNvSpPr>
          <p:nvPr>
            <p:ph type="title"/>
          </p:nvPr>
        </p:nvSpPr>
        <p:spPr>
          <a:xfrm>
            <a:off x="420156" y="220912"/>
            <a:ext cx="5154416" cy="97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5000"/>
              <a:buFont typeface="Century Gothic"/>
              <a:buNone/>
            </a:pPr>
            <a:r>
              <a:rPr lang="uk-UA" sz="50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Інтелектуальні дебати</a:t>
            </a:r>
            <a:endParaRPr sz="5000" b="1" dirty="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5438274"/>
            <a:ext cx="3258191" cy="230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4784" y="6200239"/>
            <a:ext cx="12407152" cy="19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/>
          <p:nvPr/>
        </p:nvSpPr>
        <p:spPr>
          <a:xfrm>
            <a:off x="0" y="6295301"/>
            <a:ext cx="12192000" cy="562699"/>
          </a:xfrm>
          <a:prstGeom prst="rect">
            <a:avLst/>
          </a:prstGeom>
          <a:gradFill>
            <a:gsLst>
              <a:gs pos="0">
                <a:srgbClr val="FAFAFA">
                  <a:alpha val="0"/>
                </a:srgbClr>
              </a:gs>
              <a:gs pos="50000">
                <a:srgbClr val="C2C2C2">
                  <a:alpha val="49803"/>
                </a:srgbClr>
              </a:gs>
              <a:gs pos="100000">
                <a:srgbClr val="1E4E79"/>
              </a:gs>
            </a:gsLst>
            <a:lin ang="0" scaled="0"/>
          </a:gradFill>
          <a:ln w="12700" cap="flat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3595" y="1579794"/>
            <a:ext cx="1864014" cy="127314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3596" y="2827048"/>
            <a:ext cx="1864014" cy="129903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5" name="Google Shape;16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75803" y="1579794"/>
            <a:ext cx="1855827" cy="125603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6" name="Google Shape;16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67617" y="2835830"/>
            <a:ext cx="1864013" cy="12902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" name="Google Shape;120;p3">
            <a:extLst>
              <a:ext uri="{FF2B5EF4-FFF2-40B4-BE49-F238E27FC236}">
                <a16:creationId xmlns:a16="http://schemas.microsoft.com/office/drawing/2014/main" id="{87D60CA7-D037-6EE9-8AFB-4965DEB88C00}"/>
              </a:ext>
            </a:extLst>
          </p:cNvPr>
          <p:cNvSpPr txBox="1">
            <a:spLocks/>
          </p:cNvSpPr>
          <p:nvPr/>
        </p:nvSpPr>
        <p:spPr>
          <a:xfrm>
            <a:off x="6508584" y="4707099"/>
            <a:ext cx="4667733" cy="111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1F3864"/>
              </a:buClr>
              <a:buSzPts val="6000"/>
              <a:buFont typeface="Century Gothic"/>
              <a:buNone/>
            </a:pPr>
            <a:r>
              <a:rPr lang="uk-UA" sz="60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Аграрна</a:t>
            </a:r>
            <a:r>
              <a:rPr lang="uk-UA" sz="6000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algn="ctr">
              <a:buClr>
                <a:srgbClr val="1F3864"/>
              </a:buClr>
              <a:buSzPts val="6000"/>
              <a:buFont typeface="Century Gothic"/>
              <a:buNone/>
            </a:pPr>
            <a:r>
              <a:rPr lang="uk-UA" sz="6000" b="1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Республіка</a:t>
            </a:r>
          </a:p>
        </p:txBody>
      </p:sp>
      <p:pic>
        <p:nvPicPr>
          <p:cNvPr id="12" name="Google Shape;127;p3">
            <a:extLst>
              <a:ext uri="{FF2B5EF4-FFF2-40B4-BE49-F238E27FC236}">
                <a16:creationId xmlns:a16="http://schemas.microsoft.com/office/drawing/2014/main" id="{FC8CF9FF-387F-62AA-4705-D1E56AE80A4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00232" y="1452885"/>
            <a:ext cx="2260064" cy="14000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" name="Google Shape;119;p3">
            <a:extLst>
              <a:ext uri="{FF2B5EF4-FFF2-40B4-BE49-F238E27FC236}">
                <a16:creationId xmlns:a16="http://schemas.microsoft.com/office/drawing/2014/main" id="{2BC0A67F-107D-0B4B-9A54-C5FFA07E41D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768648" y="1452885"/>
            <a:ext cx="2060249" cy="13829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" name="Google Shape;125;p3">
            <a:extLst>
              <a:ext uri="{FF2B5EF4-FFF2-40B4-BE49-F238E27FC236}">
                <a16:creationId xmlns:a16="http://schemas.microsoft.com/office/drawing/2014/main" id="{7C2F5E6D-9916-B60C-E31A-9483A1DD004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508584" y="2852936"/>
            <a:ext cx="2260064" cy="144213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" name="Google Shape;126;p3">
            <a:extLst>
              <a:ext uri="{FF2B5EF4-FFF2-40B4-BE49-F238E27FC236}">
                <a16:creationId xmlns:a16="http://schemas.microsoft.com/office/drawing/2014/main" id="{0AD99BFD-9B03-99E0-D361-EB97C98DE9E9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768649" y="2835829"/>
            <a:ext cx="2076954" cy="144213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8685" y="-1308575"/>
            <a:ext cx="13295086" cy="9396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8"/>
          <p:cNvCxnSpPr/>
          <p:nvPr/>
        </p:nvCxnSpPr>
        <p:spPr>
          <a:xfrm>
            <a:off x="-1" y="6075454"/>
            <a:ext cx="12192000" cy="14515"/>
          </a:xfrm>
          <a:prstGeom prst="straightConnector1">
            <a:avLst/>
          </a:prstGeom>
          <a:noFill/>
          <a:ln w="69850" cap="flat" cmpd="sng">
            <a:solidFill>
              <a:srgbClr val="222A3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pic>
        <p:nvPicPr>
          <p:cNvPr id="185" name="Google Shape;18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742" y="6181683"/>
            <a:ext cx="473076" cy="47307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86" name="Google Shape;186;p8"/>
          <p:cNvSpPr txBox="1"/>
          <p:nvPr/>
        </p:nvSpPr>
        <p:spPr>
          <a:xfrm>
            <a:off x="914400" y="6114101"/>
            <a:ext cx="2985802" cy="54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701419" y="6232957"/>
            <a:ext cx="2239351" cy="40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200"/>
              <a:buFont typeface="Arial"/>
              <a:buNone/>
            </a:pPr>
            <a:r>
              <a:rPr lang="uk-UA" sz="2200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so.nubip1898</a:t>
            </a:r>
            <a:endParaRPr sz="2200">
              <a:solidFill>
                <a:srgbClr val="222A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0015" y="6179529"/>
            <a:ext cx="477384" cy="47738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89" name="Google Shape;189;p8"/>
          <p:cNvSpPr txBox="1"/>
          <p:nvPr/>
        </p:nvSpPr>
        <p:spPr>
          <a:xfrm>
            <a:off x="3140454" y="6231880"/>
            <a:ext cx="2239351" cy="40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200"/>
              <a:buFont typeface="Arial"/>
              <a:buNone/>
            </a:pPr>
            <a:r>
              <a:rPr lang="uk-UA" sz="2200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nubip.1898</a:t>
            </a:r>
            <a:endParaRPr sz="2200">
              <a:solidFill>
                <a:srgbClr val="222A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0" name="Google Shape;190;p8"/>
          <p:cNvPicPr preferRelativeResize="0"/>
          <p:nvPr/>
        </p:nvPicPr>
        <p:blipFill rotWithShape="1">
          <a:blip r:embed="rId6">
            <a:alphaModFix/>
          </a:blip>
          <a:srcRect l="23192" t="15306" r="23531" b="18023"/>
          <a:stretch/>
        </p:blipFill>
        <p:spPr>
          <a:xfrm>
            <a:off x="5284335" y="6197559"/>
            <a:ext cx="517358" cy="4572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91" name="Google Shape;191;p8"/>
          <p:cNvSpPr txBox="1"/>
          <p:nvPr/>
        </p:nvSpPr>
        <p:spPr>
          <a:xfrm>
            <a:off x="5773489" y="6215474"/>
            <a:ext cx="3680557" cy="40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200"/>
              <a:buFont typeface="Arial"/>
              <a:buNone/>
            </a:pPr>
            <a:r>
              <a:rPr lang="uk-UA" sz="2200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so.nubip1898@gmail.com</a:t>
            </a:r>
            <a:endParaRPr sz="2200">
              <a:solidFill>
                <a:srgbClr val="222A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2764" y="6167330"/>
            <a:ext cx="509932" cy="50993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8"/>
          <p:cNvSpPr txBox="1"/>
          <p:nvPr/>
        </p:nvSpPr>
        <p:spPr>
          <a:xfrm>
            <a:off x="9815606" y="6197559"/>
            <a:ext cx="2239351" cy="40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9963534" y="6231880"/>
            <a:ext cx="2239351" cy="40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200"/>
              <a:buFont typeface="Arial"/>
              <a:buNone/>
            </a:pPr>
            <a:r>
              <a:rPr lang="uk-UA" sz="2200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nubip.edu.ua</a:t>
            </a:r>
            <a:endParaRPr sz="2200">
              <a:solidFill>
                <a:srgbClr val="222A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8"/>
          <p:cNvSpPr txBox="1"/>
          <p:nvPr/>
        </p:nvSpPr>
        <p:spPr>
          <a:xfrm>
            <a:off x="4976323" y="5377655"/>
            <a:ext cx="2239351" cy="40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200"/>
              <a:buFont typeface="Arial"/>
              <a:buNone/>
            </a:pPr>
            <a:r>
              <a:rPr lang="uk-UA" sz="3200" b="1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SOCIAL:</a:t>
            </a:r>
            <a:endParaRPr sz="3200" b="1">
              <a:solidFill>
                <a:srgbClr val="222A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44</Words>
  <Application>Microsoft Office PowerPoint</Application>
  <PresentationFormat>Широкоэкранный</PresentationFormat>
  <Paragraphs>13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Calibri</vt:lpstr>
      <vt:lpstr>Century Gothic</vt:lpstr>
      <vt:lpstr>Arial</vt:lpstr>
      <vt:lpstr>Тема1</vt:lpstr>
      <vt:lpstr>Ми - молодь, яка займає активну позицію в житті нашого університету</vt:lpstr>
      <vt:lpstr>Краса НУБіП</vt:lpstr>
      <vt:lpstr>Інтелектуальні дебати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 - молодь, яка займає активну позицію в житті нашого університету</dc:title>
  <dc:creator>Макс</dc:creator>
  <cp:lastModifiedBy>user</cp:lastModifiedBy>
  <cp:revision>4</cp:revision>
  <dcterms:created xsi:type="dcterms:W3CDTF">2019-01-20T13:11:51Z</dcterms:created>
  <dcterms:modified xsi:type="dcterms:W3CDTF">2022-05-25T14:18:55Z</dcterms:modified>
</cp:coreProperties>
</file>