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3" r:id="rId7"/>
    <p:sldId id="266" r:id="rId8"/>
    <p:sldId id="267" r:id="rId9"/>
    <p:sldId id="268" r:id="rId10"/>
    <p:sldId id="264" r:id="rId11"/>
    <p:sldId id="269" r:id="rId12"/>
    <p:sldId id="265" r:id="rId13"/>
    <p:sldId id="270" r:id="rId14"/>
    <p:sldId id="26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 snapToGrid="0">
      <p:cViewPr>
        <p:scale>
          <a:sx n="80" d="100"/>
          <a:sy n="80" d="100"/>
        </p:scale>
        <p:origin x="-90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4036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98684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87540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6306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52884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76719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25912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7146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8859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59463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49600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8126C-582E-4C9E-BE71-48F149A4D234}" type="datetimeFigureOut">
              <a:rPr lang="ru-RU" smtClean="0"/>
              <a:t>07.05.2021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65649-AE6B-433D-BEF6-C98A6BE0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4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i-conf.com.ua/wp-content/uploads/2021/04/SCIENCE-AND-EDUCATION-PROBLEMS-PROSPECTS-AND-INNOVATIONS-1-3.04.2021.pdf" TargetMode="External"/><Relationship Id="rId2" Type="http://schemas.openxmlformats.org/officeDocument/2006/relationships/hyperlink" Target="https://sci-conf.com.ua/wp-content/uploads/2021/01/WORLD-SCIENCE-PROBLEMS-PROSPECTS-AND-INNOVATIONS-27-29.01.21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nubip.edu.ua/node/270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755251"/>
            <a:ext cx="9144000" cy="2387600"/>
          </a:xfrm>
        </p:spPr>
        <p:txBody>
          <a:bodyPr>
            <a:no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 про роботу студентського наукового гуртка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«Методологія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методика наукових досліджень»  за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2020/2021 </a:t>
            </a:r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891574"/>
            <a:ext cx="9144000" cy="1655762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Київ -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357408"/>
            <a:ext cx="10307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УНІВЕРСИТЕТ БІОРЕСУРСІВ ТА ПРИРОДОКОРИСТУВАННЯ УКРАЇНИ</a:t>
            </a: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ГУМАНІТАРНО-ПЕДАГОГІЧНИЙ ІНСТИТУТ</a:t>
            </a: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ТА ОСВІТНІХ ТЕХНОЛОГІЙ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4" y="113790"/>
            <a:ext cx="2019347" cy="239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86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3896" y="261257"/>
            <a:ext cx="6650181" cy="6255897"/>
          </a:xfrm>
        </p:spPr>
        <p:txBody>
          <a:bodyPr>
            <a:norm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 спрямованість гуртка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освітою,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 та методика навчання дисциплін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проведені гуртком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Презентація інформації щодо планових наукових регіональних всеукраїнських та міжнародних конкурсів, грандів, конференцій.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Участь у студентських наукових конференціях за результатами виробничих практик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compose_paste_FD77EC7A-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3" y="700644"/>
            <a:ext cx="4710496" cy="55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2915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5131" y="878773"/>
            <a:ext cx="6709560" cy="522514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Участь у міжнародних конференціях відповідно напрямів дослідження гуртка: теоретичні основи наукових досліджень; основи управління та методології наукового дослідження; організація збору і документальне оформлення інформації; науково-дослідна робота студентів, її форми і роль у підготовці фахівців; організація роботи студентського наукового гуртка; інноваційні методики навчання фахових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дисциплін, методика реабілітаційних заходів у соціальній роботі.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Презентація доповідей студентів із захисту курсових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робіт.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Організація та проведення круглих столів «Перспективи ефективного працевлаштування випускників зі спеціальностей: «Управління персоналом», «Управління навчальним закладом», «Педагогіка вищої школи»,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«Соціальна робота»,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«Право» та аналіз наявного стану і подолання проблем».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6.Участь у «Фестивалі студентської науки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User\Desktop\compose_paste_E7A13B22-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" y="819398"/>
            <a:ext cx="4001985" cy="578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9509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28362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 розвитку студентського наукового гуртка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38243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Освоєння студентами майбутньої професійної діяльності шляхом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інтеракції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змісту науково-дослідницької діяльності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на всіх етапах та </a:t>
            </a:r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управлінських рівнях</a:t>
            </a:r>
            <a:r>
              <a:rPr lang="uk-UA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 фахової підготовки.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Організація наукової роботи професійного спрямування з метою підготовки елітного фахівця-дослідника якісно нового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типу.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членів гуртка 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студентів, залучених до роботи гуртка (не членів гуртка):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33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782" y="424503"/>
            <a:ext cx="10058400" cy="1048037"/>
          </a:xfrm>
        </p:spPr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08166"/>
            <a:ext cx="10609613" cy="49995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наукові публікації</a:t>
            </a:r>
            <a:r>
              <a:rPr lang="uk-UA" sz="26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: 2.</a:t>
            </a:r>
            <a:endParaRPr lang="uk-UA" sz="26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514350" indent="-514350" algn="just">
              <a:spcAft>
                <a:spcPts val="300"/>
              </a:spcAft>
              <a:buAutoNum type="arabicPeriod"/>
              <a:tabLst>
                <a:tab pos="457200" algn="l"/>
              </a:tabLst>
            </a:pPr>
            <a:r>
              <a:rPr lang="uk-UA" sz="26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sz="2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А.Є., Журавська Н.С.,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Ящук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С.П. Онтологія професійної компетентності управителя з персоналу підприємства.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World science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uk-UA" sz="2600" b="1" i="1" dirty="0">
                <a:solidFill>
                  <a:srgbClr val="0D0D0D"/>
                </a:solidFill>
                <a:latin typeface="Times New Roman"/>
                <a:ea typeface="Times New Roman"/>
              </a:rPr>
              <a:t> </a:t>
            </a:r>
            <a:r>
              <a:rPr lang="en-US" sz="2600" dirty="0">
                <a:solidFill>
                  <a:srgbClr val="0D0D0D"/>
                </a:solidFill>
                <a:latin typeface="Times New Roman"/>
                <a:ea typeface="Times New Roman"/>
              </a:rPr>
              <a:t>Sci-conf.com.ua» </a:t>
            </a:r>
            <a:r>
              <a:rPr lang="en-US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BoScience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Publisher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Toronto, Canada. 2021. 1300 p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uk-UA" sz="2600" dirty="0">
                <a:solidFill>
                  <a:srgbClr val="000000"/>
                </a:solidFill>
                <a:ea typeface="Calibri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Calibri"/>
              </a:rPr>
              <a:t>URL: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600" u="sng" dirty="0">
                <a:solidFill>
                  <a:srgbClr val="000000"/>
                </a:solidFill>
                <a:latin typeface="Times New Roman"/>
                <a:ea typeface="Times New Roman"/>
                <a:hlinkClick r:id="rId2"/>
              </a:rPr>
              <a:t>https://sci-conf.com.ua/wp-content/uploads/2021/01/WORLD-SCIENCE-PROBLEMS-PROSPECTS-AND-INNOVATIONS-27-29.01.21.pdf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26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514350" indent="-514350" algn="just">
              <a:spcAft>
                <a:spcPts val="300"/>
              </a:spcAft>
              <a:buAutoNum type="arabicPeriod"/>
              <a:tabLst>
                <a:tab pos="457200" algn="l"/>
              </a:tabLst>
            </a:pPr>
            <a:r>
              <a:rPr lang="uk-UA" sz="26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Зюков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С.С., Журавська Н.С.,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Ящук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С.П. Формування ефективної команди на підприємстві.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Science and education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BoScience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Publisher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Kyoto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Japan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 2021.Р.467-473.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Calibri"/>
              </a:rPr>
              <a:t>URL: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600" u="sng" dirty="0">
                <a:solidFill>
                  <a:srgbClr val="000000"/>
                </a:solidFill>
                <a:latin typeface="Times New Roman"/>
                <a:ea typeface="Times New Roman"/>
                <a:hlinkClick r:id="rId3"/>
              </a:rPr>
              <a:t>https://sci-conf.com.ua/wp-content/uploads/2021/04/SCIENCE-AND-EDUCATION-PROBLEMS-PROSPECTS-AND-INNOVATIONS-1-3.04.2021.pdf</a:t>
            </a:r>
            <a:endParaRPr lang="ru-RU" sz="26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990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тези, матеріали доповідей</a:t>
            </a:r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uk-UA" dirty="0" smtClean="0">
                <a:solidFill>
                  <a:srgbClr val="000000"/>
                </a:solidFill>
                <a:latin typeface="Times New Roman"/>
                <a:ea typeface="Times New Roman"/>
              </a:rPr>
              <a:t>8</a:t>
            </a:r>
            <a:r>
              <a:rPr lang="uk-UA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uk-UA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1. Коваленко Т. Система мотивації педагогічних працівників як чинник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забезпечення якості фахової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передвищої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освіти.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2.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Кузнецова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О. 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ормування практичної готовності як професійний розвиток педагогічних працівників.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  <a:tabLst>
                <a:tab pos="457200" algn="l"/>
              </a:tabLs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498007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3.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Сохієва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правління конфліктами в колективі : сучасні тенденції.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4.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компетентнісно-орієнтовна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підготовка фахівців як умова самореалізації особистості.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96445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5.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Зюков </a:t>
            </a: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С.С. 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Формування ефективної команди на підприємстві.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Science and education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VII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Кіото, Японія, 1-3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262890" algn="l"/>
                <a:tab pos="571500" algn="l"/>
              </a:tabLst>
            </a:pPr>
            <a:r>
              <a:rPr lang="uk-UA" cap="all" dirty="0">
                <a:solidFill>
                  <a:srgbClr val="000000"/>
                </a:solidFill>
                <a:latin typeface="Times New Roman"/>
                <a:ea typeface="Times New Roman"/>
              </a:rPr>
              <a:t>6.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А.Є.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Онтологія професійної компетентності управителя з персоналу підприємства.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World science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V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 Торонто, Канада. 27-29 січня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10483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ea typeface="Times New Roman"/>
              </a:rPr>
              <a:t>7.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Коваленко Т.О.</a:t>
            </a:r>
            <a:r>
              <a:rPr lang="uk-UA" sz="2400" dirty="0">
                <a:solidFill>
                  <a:srgbClr val="000000"/>
                </a:solidFill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Формування системи мотивації педагогічних працівників у закладі дошкільної освіти.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Fundamental and applied research in the modern world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VIII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Бостон, США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, 17-19 березня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ea typeface="Times New Roman"/>
              </a:rPr>
              <a:t>8.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Кузнецова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О.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Вплив стилю управління на соціально-психологічний клімат педагогічного колективу закладу загальної середньої освіти.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ea typeface="Times New Roman"/>
              </a:rPr>
              <a:t>chievements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 and prospects of modern scientific research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IV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 Буенос-Айрес, Аргентина, 7-9 березня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05108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uk-UA" sz="18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виступи студентів на </a:t>
            </a:r>
            <a:r>
              <a:rPr lang="uk-UA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семінарах, </a:t>
            </a:r>
            <a:r>
              <a:rPr lang="uk-UA" sz="18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конференціях: </a:t>
            </a:r>
            <a:r>
              <a:rPr lang="uk-UA" sz="18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8</a:t>
            </a:r>
            <a:r>
              <a:rPr lang="uk-UA" sz="1800" i="1" dirty="0" smtClean="0">
                <a:latin typeface="Times New Roman"/>
                <a:ea typeface="Times New Roman"/>
              </a:rPr>
              <a:t>.</a:t>
            </a:r>
            <a:endParaRPr lang="uk-UA" sz="18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1.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Кузнецова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О. 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ормування практичної готовності як професійний розвиток педагогічних працівників.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2.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Сохієва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У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</a:rPr>
              <a:t>правління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</a:rPr>
              <a:t>конфліктами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</a:rPr>
              <a:t>колективі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сучасні тенденції.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3.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Компетентнісно-орієнтовна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підготовка фахівців як умова самореалізації особистості.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4. Коваленко Т. Система мотивації педагогічних працівників як чинник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забезпечення якості фахової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передвищої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освіти.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841601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5.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Зюков </a:t>
            </a: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С.С. 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Формування ефективної команди на підприємстві.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cap="all" dirty="0">
                <a:solidFill>
                  <a:srgbClr val="000000"/>
                </a:solidFill>
                <a:ea typeface="Times New Roman"/>
              </a:rPr>
              <a:t>6.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А.Є.</a:t>
            </a:r>
            <a:r>
              <a:rPr lang="uk-UA" sz="3200" dirty="0">
                <a:solidFill>
                  <a:srgbClr val="000000"/>
                </a:solidFill>
                <a:latin typeface="Times New Roman Полужирный"/>
                <a:ea typeface="Times New Roman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Онтологія професійної компетентності управителя з персоналу підприємства.</a:t>
            </a:r>
            <a:r>
              <a:rPr lang="uk-UA" dirty="0">
                <a:solidFill>
                  <a:srgbClr val="000000"/>
                </a:solidFill>
                <a:ea typeface="Times New Roman"/>
              </a:rPr>
              <a:t> 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ea typeface="Times New Roman"/>
              </a:rPr>
              <a:t>7.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Коваленко Т.О.</a:t>
            </a:r>
            <a:r>
              <a:rPr lang="uk-UA" sz="2400" dirty="0">
                <a:solidFill>
                  <a:srgbClr val="000000"/>
                </a:solidFill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Формування системи мотивації педагогічних працівників у закладі дошкільної освіти.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uk-UA" dirty="0">
                <a:solidFill>
                  <a:srgbClr val="000000"/>
                </a:solidFill>
                <a:ea typeface="Times New Roman"/>
                <a:cs typeface="Times New Roman"/>
              </a:rPr>
              <a:t>8. </a:t>
            </a:r>
            <a:r>
              <a:rPr lang="uk-UA" dirty="0" err="1">
                <a:latin typeface="Times New Roman"/>
                <a:ea typeface="Times New Roman"/>
              </a:rPr>
              <a:t>Кузнецова</a:t>
            </a:r>
            <a:r>
              <a:rPr lang="uk-UA" dirty="0">
                <a:latin typeface="Times New Roman"/>
                <a:ea typeface="Times New Roman"/>
              </a:rPr>
              <a:t> О.</a:t>
            </a:r>
            <a:r>
              <a:rPr lang="uk-UA" dirty="0">
                <a:latin typeface="Times New Roman"/>
                <a:ea typeface="Calibri"/>
              </a:rPr>
              <a:t> Вплив стилю управління на соціально-психологічний клімат педагогічного колективу закладу загальної середньої освіти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56462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09402" y="1825625"/>
            <a:ext cx="10344397" cy="3672650"/>
          </a:xfrm>
        </p:spPr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sz="24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наукові роботи </a:t>
            </a:r>
            <a:r>
              <a:rPr lang="uk-UA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на </a:t>
            </a:r>
            <a:r>
              <a:rPr lang="uk-UA" sz="24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міжвузівських студентських наукових конкурсах: </a:t>
            </a:r>
            <a:r>
              <a:rPr lang="uk-UA" sz="24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</a:rPr>
              <a:t>1. </a:t>
            </a:r>
            <a:r>
              <a:rPr lang="uk-UA" sz="2400" dirty="0" err="1">
                <a:latin typeface="Times New Roman"/>
                <a:ea typeface="Times New Roman"/>
              </a:rPr>
              <a:t>Сохієва</a:t>
            </a:r>
            <a:r>
              <a:rPr lang="uk-UA" sz="2400" dirty="0">
                <a:latin typeface="Times New Roman"/>
                <a:ea typeface="Times New Roman"/>
              </a:rPr>
              <a:t> А. У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Calibri"/>
              </a:rPr>
              <a:t>правління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Calibri"/>
              </a:rPr>
              <a:t>конфліктами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 в </a:t>
            </a:r>
            <a:r>
              <a:rPr lang="ru-RU" sz="2400" dirty="0" err="1" smtClean="0">
                <a:solidFill>
                  <a:srgbClr val="000000"/>
                </a:solidFill>
                <a:latin typeface="Times New Roman"/>
                <a:ea typeface="Calibri"/>
              </a:rPr>
              <a:t>колективі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Calibri"/>
              </a:rPr>
              <a:t>.</a:t>
            </a:r>
            <a:endParaRPr lang="uk-UA" sz="24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60530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uk-UA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uk-UA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r>
              <a:rPr lang="uk-UA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Забезпечення </a:t>
            </a:r>
            <a:r>
              <a:rPr lang="uk-UA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діяльності </a:t>
            </a:r>
            <a:r>
              <a:rPr lang="en-US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web</a:t>
            </a:r>
            <a:r>
              <a:rPr lang="uk-UA" b="1" i="1" dirty="0" err="1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-сторінки</a:t>
            </a:r>
            <a:r>
              <a:rPr lang="uk-UA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uk-UA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гуртка</a:t>
            </a:r>
            <a:r>
              <a:rPr lang="uk-UA" sz="2400" i="1" dirty="0" smtClean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:</a:t>
            </a:r>
            <a: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ru-RU" sz="2400" u="sng" dirty="0">
                <a:solidFill>
                  <a:srgbClr val="0000FF"/>
                </a:solidFill>
                <a:latin typeface="Times New Roman"/>
                <a:ea typeface="Times New Roman"/>
                <a:cs typeface="+mn-cs"/>
                <a:hlinkClick r:id="rId2"/>
              </a:rPr>
              <a:t>https://nubip.edu.ua/node/27041</a:t>
            </a:r>
            <a: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pic>
        <p:nvPicPr>
          <p:cNvPr id="3074" name="Picture 2" descr="C:\Users\User\Desktop\compose_paste_464A58F5-8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412" y="1971304"/>
            <a:ext cx="3408218" cy="424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Image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232" y="1971304"/>
            <a:ext cx="2463469" cy="422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Image-1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3" y="1971304"/>
            <a:ext cx="2945080" cy="422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2536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6291" y="2964872"/>
            <a:ext cx="9144000" cy="1061603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ЗА УВАГУ!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08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847</Words>
  <Application>Microsoft Office PowerPoint</Application>
  <PresentationFormat>Произвольный</PresentationFormat>
  <Paragraphs>55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Звіт про роботу студентського наукового гуртка «Методологія та методика наукових досліджень»  за 2020/2021 навчальний рік</vt:lpstr>
      <vt:lpstr>Презентация PowerPoint</vt:lpstr>
      <vt:lpstr>Презентация PowerPoint</vt:lpstr>
      <vt:lpstr>Стратегія розвитку студентського наукового гуртка:</vt:lpstr>
      <vt:lpstr>Досягнуті результати роботи гуртка :</vt:lpstr>
      <vt:lpstr>Досягнуті результати роботи гуртка :</vt:lpstr>
      <vt:lpstr>Досягнуті результати роботи гуртка</vt:lpstr>
      <vt:lpstr>Досягнуті результати роботи гуртка</vt:lpstr>
      <vt:lpstr>Досягнуті результати роботи гуртка</vt:lpstr>
      <vt:lpstr>Досягнуті результати роботи гуртка :</vt:lpstr>
      <vt:lpstr>Досягнуті результати роботи гуртка</vt:lpstr>
      <vt:lpstr>Досягнуті результати роботи гуртка :</vt:lpstr>
      <vt:lpstr> Забезпечення діяльності web-сторінки гуртка : https://nubip.edu.ua/node/27041 </vt:lpstr>
      <vt:lpstr>ДЯКУЄМО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про роботу студентського наукового гуртка «методологія та методика наукових досліджень»  за 2018/2019 навчальний рік</dc:title>
  <dc:creator>Сальвенчук</dc:creator>
  <cp:lastModifiedBy>User</cp:lastModifiedBy>
  <cp:revision>33</cp:revision>
  <dcterms:created xsi:type="dcterms:W3CDTF">2019-04-29T10:18:37Z</dcterms:created>
  <dcterms:modified xsi:type="dcterms:W3CDTF">2021-05-07T17:40:31Z</dcterms:modified>
</cp:coreProperties>
</file>