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57" r:id="rId6"/>
    <p:sldId id="263" r:id="rId7"/>
    <p:sldId id="267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29.04.2026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646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29.04.2026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7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29.04.2026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967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29.04.2026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012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29.04.2026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709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29.04.2026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394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29.04.2026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03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29.04.2026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428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29.04.2026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8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29.04.2026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76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29.04.2026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972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D99C-7398-4A4D-B1E3-9C186D562300}" type="datetimeFigureOut">
              <a:rPr lang="uk-UA" smtClean="0"/>
              <a:t>29.04.2026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BF21-C0AC-480E-BE8D-71BDBF02F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399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Звіт</a:t>
            </a:r>
            <a:br>
              <a:rPr lang="uk-UA" sz="4000" dirty="0"/>
            </a:br>
            <a:r>
              <a:rPr lang="uk-UA" sz="4000" dirty="0"/>
              <a:t>Результативні показники проведення наукової роботи  гуртка </a:t>
            </a:r>
            <a:br>
              <a:rPr lang="uk-UA" sz="4000" dirty="0"/>
            </a:br>
            <a:r>
              <a:rPr lang="uk-UA" sz="4000" dirty="0"/>
              <a:t>«Фізіологія тварин 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Керівник гуртка: </a:t>
            </a:r>
          </a:p>
          <a:p>
            <a:r>
              <a:rPr lang="uk-UA" dirty="0"/>
              <a:t>доктор ветеринарних наук, професор </a:t>
            </a:r>
          </a:p>
          <a:p>
            <a:r>
              <a:rPr lang="uk-UA" dirty="0" err="1"/>
              <a:t>Кладницька</a:t>
            </a:r>
            <a:r>
              <a:rPr lang="uk-UA" dirty="0"/>
              <a:t> Лариса Володимирівна</a:t>
            </a:r>
          </a:p>
          <a:p>
            <a:r>
              <a:rPr lang="uk-UA" dirty="0"/>
              <a:t>Староста гуртка: Середа Ганна</a:t>
            </a:r>
          </a:p>
        </p:txBody>
      </p:sp>
    </p:spTree>
    <p:extLst>
      <p:ext uri="{BB962C8B-B14F-4D97-AF65-F5344CB8AC3E}">
        <p14:creationId xmlns:p14="http://schemas.microsoft.com/office/powerpoint/2010/main" val="429203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81FF0-4477-51A7-80D6-3151703F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8F450F-405A-44FC-259A-0BC2935B1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Наукова спрямованість гуртка   –  фізіологія тварин</a:t>
            </a:r>
          </a:p>
          <a:p>
            <a:r>
              <a:rPr lang="uk-UA" dirty="0"/>
              <a:t>Заходи проведені гуртком –  теоретичні та практичні заняття, участь у всеукраїнських, міжнародних конференціях, всеукраїнському конкурсі студентських наукових робіт.  </a:t>
            </a:r>
          </a:p>
          <a:p>
            <a:r>
              <a:rPr lang="uk-UA" dirty="0"/>
              <a:t>Кількість членів гуртка - 13  </a:t>
            </a:r>
          </a:p>
          <a:p>
            <a:r>
              <a:rPr lang="uk-UA" dirty="0"/>
              <a:t>Староста гуртка - Середа Ганна</a:t>
            </a:r>
          </a:p>
          <a:p>
            <a:r>
              <a:rPr lang="uk-UA" dirty="0"/>
              <a:t>Звіт гуртка затверджений на засіданні кафедри   фізіології  хребетних і фармакології, витяг з протоколу  № 3 від 9 квітня 2026 року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913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81EEE-ACDA-2F25-4AAD-2941A804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A1FC08-4E88-288E-B11B-AF1E381A0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Робота студентського наукового гуртка «Фізіологія тварин»  для студентів спеціальності Н 6 </a:t>
            </a:r>
            <a:r>
              <a:rPr lang="uk-UA"/>
              <a:t>«Ветеринарія» </a:t>
            </a:r>
            <a:r>
              <a:rPr lang="uk-UA" dirty="0"/>
              <a:t>здійснюється в теоретичному, практичному та експериментальному спрямуванні. На заняттях керівник гуртка доктор ветеринарних наук, професор кафедри фізіології хребетних і фармакології, професор  Лариса Володимирівна </a:t>
            </a:r>
            <a:r>
              <a:rPr lang="uk-UA" dirty="0" err="1"/>
              <a:t>Кладницька</a:t>
            </a:r>
            <a:r>
              <a:rPr lang="uk-UA" dirty="0"/>
              <a:t>  спрямовує увагу студентів на актуальних питаннях фізіології тваринного організму, видових функціональних особливостях систем і органів тварин, новітніх методиках їх дослідження. </a:t>
            </a:r>
          </a:p>
          <a:p>
            <a:r>
              <a:rPr lang="uk-UA" dirty="0"/>
              <a:t>Базою для проведення занять є навчальна лабораторія фізіології хребетних, </a:t>
            </a:r>
            <a:r>
              <a:rPr lang="uk-UA" dirty="0" err="1"/>
              <a:t>міжкафедральна</a:t>
            </a:r>
            <a:r>
              <a:rPr lang="uk-UA" dirty="0"/>
              <a:t> лабораторія факультету ветеринарної медицини, клініка ветеринарної медицини “</a:t>
            </a:r>
            <a:r>
              <a:rPr lang="en-US" dirty="0"/>
              <a:t>WSW Clinic</a:t>
            </a:r>
            <a:r>
              <a:rPr lang="uk-UA" dirty="0"/>
              <a:t>” міста Києва, з якою співпрацює НУБіП України. База  для проведення занять має сучасне обладнання, з яким студенти можуть ознайомитися у ході виконання досліджень. </a:t>
            </a:r>
          </a:p>
        </p:txBody>
      </p:sp>
    </p:spTree>
    <p:extLst>
      <p:ext uri="{BB962C8B-B14F-4D97-AF65-F5344CB8AC3E}">
        <p14:creationId xmlns:p14="http://schemas.microsoft.com/office/powerpoint/2010/main" val="86447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F31828-BC3D-7794-30E0-C5AB8FAC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Досягнуті результати роботи гуртка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B1D8D-426D-488B-9823-B36AD4587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Участь гуртківців у конференціях і конкурсах:</a:t>
            </a:r>
            <a:endParaRPr lang="uk-UA" dirty="0"/>
          </a:p>
          <a:p>
            <a:pPr lvl="0"/>
            <a:r>
              <a:rPr lang="uk-UA" dirty="0"/>
              <a:t>Всеукраїнська науково-практична конференція студентів, аспірантів і молодих вчених «Наукова молодь: теорія і практика ветеринарної медицини - 2026»,  07 травня 2026 р., Київ 2026.  </a:t>
            </a:r>
          </a:p>
          <a:p>
            <a:pPr lvl="0"/>
            <a:r>
              <a:rPr lang="uk-UA" dirty="0"/>
              <a:t>Всеукраїнський конкурс студентських наукових робіт.  </a:t>
            </a:r>
          </a:p>
          <a:p>
            <a:pPr lvl="0"/>
            <a:r>
              <a:rPr lang="uk-UA" dirty="0"/>
              <a:t>«Фестиваль студентської науки – 2026».</a:t>
            </a:r>
          </a:p>
          <a:p>
            <a:r>
              <a:rPr lang="uk-UA" b="1" dirty="0"/>
              <a:t>Наукові публікації</a:t>
            </a:r>
            <a:r>
              <a:rPr lang="uk-UA" dirty="0"/>
              <a:t>  (кількість тез, матеріалів доповідей членів гуртка)  -  7.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238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65126"/>
            <a:ext cx="8083296" cy="1050018"/>
          </a:xfrm>
        </p:spPr>
        <p:txBody>
          <a:bodyPr>
            <a:normAutofit fontScale="90000"/>
          </a:bodyPr>
          <a:lstStyle/>
          <a:p>
            <a:r>
              <a:rPr lang="uk-UA" sz="2800" b="1" dirty="0"/>
              <a:t>Всеукраїнський конкурс студентських наукових робіт з природничих, технічних та гуманітарних наук</a:t>
            </a:r>
            <a:br>
              <a:rPr lang="uk-UA" sz="2800" b="1" dirty="0"/>
            </a:br>
            <a:endParaRPr lang="uk-UA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592798"/>
            <a:ext cx="4165963" cy="4399787"/>
          </a:xfrm>
        </p:spPr>
        <p:txBody>
          <a:bodyPr>
            <a:normAutofit/>
          </a:bodyPr>
          <a:lstStyle/>
          <a:p>
            <a:r>
              <a:rPr lang="uk-UA" sz="1800" dirty="0"/>
              <a:t>Участь у Всеукраїнському конкурсі студентських наукових робіт з природничих, технічних та гуманітарних наук</a:t>
            </a:r>
          </a:p>
          <a:p>
            <a:r>
              <a:rPr lang="uk-UA" sz="1800" dirty="0"/>
              <a:t>Галузь «Ветеринарна медицина»</a:t>
            </a:r>
          </a:p>
          <a:p>
            <a:r>
              <a:rPr lang="uk-UA" sz="1800" dirty="0"/>
              <a:t>Наукова робота на тему:</a:t>
            </a:r>
          </a:p>
          <a:p>
            <a:r>
              <a:rPr lang="uk-UA" sz="1800" dirty="0"/>
              <a:t> Середа Ганна Олексіївна, 2 курс 4 група   </a:t>
            </a:r>
          </a:p>
          <a:p>
            <a:pPr marL="0" indent="0">
              <a:buNone/>
            </a:pPr>
            <a:r>
              <a:rPr lang="uk-UA" sz="1800" dirty="0"/>
              <a:t>“</a:t>
            </a:r>
            <a:r>
              <a:rPr lang="uk-UA" sz="1800" dirty="0" err="1"/>
              <a:t>Нутрієнти</a:t>
            </a:r>
            <a:r>
              <a:rPr lang="uk-UA" sz="1800" dirty="0"/>
              <a:t> для функціонального стану апарату руху в собак». </a:t>
            </a:r>
          </a:p>
          <a:p>
            <a:endParaRPr lang="uk-UA" b="1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11" name="Рисунок 10" descr="The image is an X-ray of a human pelvis, specifically showing the bones of the pelvis.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64EDDB4-EE77-323C-84AE-7FBFC4A06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714" y="1680862"/>
            <a:ext cx="4070405" cy="4223658"/>
          </a:xfrm>
          <a:prstGeom prst="rect">
            <a:avLst/>
          </a:prstGeom>
        </p:spPr>
      </p:pic>
      <p:pic>
        <p:nvPicPr>
          <p:cNvPr id="13" name="Рисунок 12" descr="The document appears to be a veterinary clinic's blood biochemistry report for a dog named Reoli, detailing various blood parameters and their normal ranges for dogs and cats.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AB94ECE1-525F-EFAF-F1EA-A45E07B4F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041" y="1680862"/>
            <a:ext cx="3189917" cy="42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4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0101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/>
              <a:t>Стратегія розвитку студентського наукового гуртка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4086" y="800101"/>
            <a:ext cx="5540828" cy="3107870"/>
          </a:xfrm>
        </p:spPr>
        <p:txBody>
          <a:bodyPr>
            <a:normAutofit/>
          </a:bodyPr>
          <a:lstStyle/>
          <a:p>
            <a:r>
              <a:rPr lang="uk-UA" sz="1700" dirty="0"/>
              <a:t>Цілеспрямована робота з обдарованими і талановитими студентами, а також учнями шкіл - потенційними  майбутніми студентами факультету ветеринарної медицини НУБіП України.</a:t>
            </a:r>
          </a:p>
          <a:p>
            <a:r>
              <a:rPr lang="uk-UA" sz="1700" dirty="0"/>
              <a:t>Проведення  виїзних занять гуртка на клінічній базі лікарні ветеринарної медицини «</a:t>
            </a:r>
            <a:r>
              <a:rPr lang="en-US" sz="1700" dirty="0"/>
              <a:t>WSW clinic</a:t>
            </a:r>
            <a:r>
              <a:rPr lang="uk-UA" sz="1700" dirty="0"/>
              <a:t>»,  та в українській лабораторії якості.</a:t>
            </a:r>
          </a:p>
          <a:p>
            <a:r>
              <a:rPr lang="uk-UA" sz="1700" dirty="0"/>
              <a:t>Розвиток  нових сучасних  напрямів, які  є вимогою розвитку ветеринарної медицини в Україні ( зокрема, ендоскопія, клітинні технології, зоопсихологія).</a:t>
            </a:r>
          </a:p>
          <a:p>
            <a:endParaRPr lang="uk-UA" dirty="0"/>
          </a:p>
        </p:txBody>
      </p:sp>
      <p:pic>
        <p:nvPicPr>
          <p:cNvPr id="6" name="Рисунок 5" descr="The image shows a dental procedure with a dentist performing a tooth extraction under a bright overhead light.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B4E5A031-96A5-26F6-FA5E-CBA758075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18" y="800101"/>
            <a:ext cx="5979885" cy="4484914"/>
          </a:xfrm>
          <a:prstGeom prst="rect">
            <a:avLst/>
          </a:prstGeom>
        </p:spPr>
      </p:pic>
      <p:pic>
        <p:nvPicPr>
          <p:cNvPr id="8" name="Рисунок 7" descr="The image shows a white cat sitting on a table with a transparent, geometric maze-like structure above it.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FDFA981-ABE0-06F7-F58F-DF7FCE00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314" y="4110037"/>
            <a:ext cx="3505200" cy="2628900"/>
          </a:xfrm>
          <a:prstGeom prst="rect">
            <a:avLst/>
          </a:prstGeom>
        </p:spPr>
      </p:pic>
      <p:pic>
        <p:nvPicPr>
          <p:cNvPr id="12" name="Рисунок 11" descr="The image depicts a close-up view of a complex, multicolored, cellular tissue structure under a microscope, showcasing the intricate arrangement of cells.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566AB96C-82D4-27AF-E780-5043678E1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106" y="4365172"/>
            <a:ext cx="2689494" cy="22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82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F1E1C-82A2-B9F9-C1F8-E5AE5AFC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Дякую за увагу!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D32341-E45C-BB69-854F-8A873D80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uk-UA" dirty="0"/>
          </a:p>
        </p:txBody>
      </p:sp>
      <p:pic>
        <p:nvPicPr>
          <p:cNvPr id="5" name="Рисунок 4" descr="The image depicts a well-organized laboratory setup with various scientific instruments, electronic devices, and educational materials arranged on shelves and tables, illuminated by overhead fluorescent lights.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6FA11A59-CE3C-6727-AFCB-F72BC546C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815" y="1404938"/>
            <a:ext cx="6836229" cy="512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85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404</Words>
  <Application>Microsoft Office PowerPoint</Application>
  <PresentationFormat>Широкий екран</PresentationFormat>
  <Paragraphs>30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Звіт Результативні показники проведення наукової роботи  гуртка  «Фізіологія тварин »</vt:lpstr>
      <vt:lpstr>Презентація PowerPoint</vt:lpstr>
      <vt:lpstr>Презентація PowerPoint</vt:lpstr>
      <vt:lpstr>Досягнуті результати роботи гуртка  </vt:lpstr>
      <vt:lpstr>Всеукраїнський конкурс студентських наукових робіт з природничих, технічних та гуманітарних наук </vt:lpstr>
      <vt:lpstr>Стратегія розвитку студентського наукового гуртка</vt:lpstr>
      <vt:lpstr>Дякую за увагу!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laptop</cp:lastModifiedBy>
  <cp:revision>19</cp:revision>
  <dcterms:created xsi:type="dcterms:W3CDTF">2021-05-15T19:51:13Z</dcterms:created>
  <dcterms:modified xsi:type="dcterms:W3CDTF">2026-04-29T11:29:13Z</dcterms:modified>
</cp:coreProperties>
</file>