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"/>
  </p:notesMasterIdLst>
  <p:sldIdLst>
    <p:sldId id="284" r:id="rId2"/>
    <p:sldId id="273" r:id="rId3"/>
    <p:sldId id="365" r:id="rId4"/>
    <p:sldId id="366" r:id="rId5"/>
    <p:sldId id="367" r:id="rId6"/>
    <p:sldId id="368" r:id="rId7"/>
    <p:sldId id="30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6665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1241" autoAdjust="0"/>
  </p:normalViewPr>
  <p:slideViewPr>
    <p:cSldViewPr>
      <p:cViewPr varScale="1">
        <p:scale>
          <a:sx n="106" d="100"/>
          <a:sy n="106" d="100"/>
        </p:scale>
        <p:origin x="1926" y="10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7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93CA-234F-4874-A21E-193CFF9D275E}" type="datetimeFigureOut">
              <a:rPr lang="uk-UA" smtClean="0"/>
              <a:pPr/>
              <a:t>01.05.2026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852-A06D-4370-A72A-67BB87F948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0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2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3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80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8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762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33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4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3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4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9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2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1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3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5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НАВЧАЛЬНИЙ РІК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013176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Керівники: ст. викладач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Матухно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Наталія Вікторівна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214554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КОНСТРУЮВАННЯ МАШИН</a:t>
            </a: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48852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СПИСОК УЧАСНИКІВ НАУКОВОГО ГУРТКА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080" y="1988840"/>
            <a:ext cx="8280920" cy="2862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Маргарита ДАНІЛОВА 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Денис САЧИК 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Олександр ЗАВЕРУХА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Олександр ПРІМА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Георгій ЛЕШЕНКО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Андрій КОГДЕНКО 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Віталій КУЛІЧЕНКО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Ілля СКОБЕЛЬ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Михайло САВЧУК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Микола ПОЛІЩУК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Микола БАРГАМІН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Богдан КУЧЕВСЬКИЙ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Владислав СИДОРЕНКО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Володимир АЛЬБЕРТ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Михайло ДУБРОВНИЙ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Артем ІВЧЕНКО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Олександр ПАВЛІШИН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/>
              <a:t>Роман ОВРАС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9254" y="5661248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764704"/>
            <a:ext cx="58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Розробка</a:t>
            </a:r>
            <a:r>
              <a:rPr lang="ru-RU" sz="2800" dirty="0"/>
              <a:t> та </a:t>
            </a:r>
            <a:r>
              <a:rPr lang="ru-RU" sz="2800" dirty="0" err="1"/>
              <a:t>виготовлення</a:t>
            </a:r>
            <a:r>
              <a:rPr lang="ru-RU" sz="2800" dirty="0"/>
              <a:t> </a:t>
            </a:r>
            <a:r>
              <a:rPr lang="ru-RU" sz="2800" dirty="0" err="1"/>
              <a:t>макетів</a:t>
            </a:r>
            <a:r>
              <a:rPr lang="ru-RU" sz="2800" dirty="0"/>
              <a:t> </a:t>
            </a:r>
            <a:r>
              <a:rPr lang="ru-RU" sz="2800" dirty="0" err="1"/>
              <a:t>редукторів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використанням</a:t>
            </a:r>
            <a:r>
              <a:rPr lang="ru-RU" sz="2800" dirty="0"/>
              <a:t> 3D-технологій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2"/>
          <a:stretch/>
        </p:blipFill>
        <p:spPr>
          <a:xfrm>
            <a:off x="2627784" y="2172737"/>
            <a:ext cx="4104656" cy="44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2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04" y="13086"/>
            <a:ext cx="2880000" cy="38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86"/>
            <a:ext cx="2880000" cy="38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7"/>
          <a:stretch/>
        </p:blipFill>
        <p:spPr>
          <a:xfrm>
            <a:off x="3863592" y="3666072"/>
            <a:ext cx="2880000" cy="3191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18000"/>
            <a:ext cx="2880000" cy="38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07822" y="2420888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Конічний редуктор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7377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880000" cy="38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12" y="0"/>
            <a:ext cx="2880000" cy="38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18000"/>
            <a:ext cx="2880000" cy="384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3"/>
          <a:stretch/>
        </p:blipFill>
        <p:spPr>
          <a:xfrm>
            <a:off x="3635576" y="3285478"/>
            <a:ext cx="2880000" cy="3573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192" y="177281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Черв’ячний редуктор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3775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600400" cy="4800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420888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Використання конічної передачі та циліндричної передачі в розробці механізмів захвату та переміщення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9701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3683</TotalTime>
  <Words>101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 Національний університет біоресурсів і природокористування України  Кафедра тракторів і автомобілів      Тендеції і заономірності в номінальних потужностях і частотах обертання колінчатих валів дизелів сучасних МЕЗ</dc:title>
  <dc:creator>Alexey</dc:creator>
  <cp:lastModifiedBy>IMPRESSION</cp:lastModifiedBy>
  <cp:revision>416</cp:revision>
  <dcterms:created xsi:type="dcterms:W3CDTF">2015-03-22T16:57:24Z</dcterms:created>
  <dcterms:modified xsi:type="dcterms:W3CDTF">2026-05-01T10:22:01Z</dcterms:modified>
</cp:coreProperties>
</file>