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60" r:id="rId6"/>
    <p:sldId id="261" r:id="rId7"/>
    <p:sldId id="264" r:id="rId8"/>
    <p:sldId id="263" r:id="rId9"/>
    <p:sldId id="262" r:id="rId10"/>
    <p:sldId id="25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F0C-D20E-46FB-A4B3-B73C57D5A7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C8BA-A657-43EB-9C15-B48E8ECF25C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1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F0C-D20E-46FB-A4B3-B73C57D5A7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C8BA-A657-43EB-9C15-B48E8ECF25C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6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F0C-D20E-46FB-A4B3-B73C57D5A7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C8BA-A657-43EB-9C15-B48E8ECF25C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57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й трикутник 10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Групувати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Полілінія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charset="0"/>
              </a:endParaRPr>
            </a:p>
          </p:txBody>
        </p:sp>
        <p:sp>
          <p:nvSpPr>
            <p:cNvPr id="7" name="Поліліні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charset="0"/>
              </a:endParaRPr>
            </a:p>
          </p:txBody>
        </p:sp>
        <p:sp>
          <p:nvSpPr>
            <p:cNvPr id="8" name="Полілінія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Пряма сполучна лінія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11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FE6C24D-A74A-4520-8D40-D3B29897761D}" type="datetimeFigureOut">
              <a:rPr lang="uk-UA" smtClean="0"/>
              <a:pPr>
                <a:defRPr/>
              </a:pPr>
              <a:t>19.02.2020</a:t>
            </a:fld>
            <a:endParaRPr lang="uk-UA"/>
          </a:p>
        </p:txBody>
      </p:sp>
      <p:sp>
        <p:nvSpPr>
          <p:cNvPr id="12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uk-UA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99DF690-D6B0-4F98-97B7-8064B0F65809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4774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84BF-9C56-40DF-96D1-5A55A41DE458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6410-F6E2-4F02-BB34-38F30503A118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1931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985621-DBC1-43E9-B667-A12136E94DE8}" type="datetimeFigureOut">
              <a:rPr lang="uk-UA" smtClean="0">
                <a:solidFill>
                  <a:prstClr val="white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F07057-6E87-4B60-B8BD-7845B2ECBC44}" type="slidenum">
              <a:rPr lang="uk-UA" smtClean="0">
                <a:solidFill>
                  <a:prstClr val="white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99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17BF8B-E430-4700-9EAC-3578EE1282AC}" type="datetimeFigureOut">
              <a:rPr lang="uk-UA" smtClean="0">
                <a:solidFill>
                  <a:prstClr val="white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EB55DA-457F-49CD-BBAB-70BE7502DD5F}" type="slidenum">
              <a:rPr lang="uk-UA" smtClean="0">
                <a:solidFill>
                  <a:prstClr val="white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81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3EF481-5D8E-4D0C-B147-9ACCCC7495F2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373A30-2518-47DF-836B-ADBBA80B70F0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79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FA32A2-625D-4EE9-9001-E0EE4E2AE56A}" type="datetimeFigureOut">
              <a:rPr lang="uk-UA" smtClean="0">
                <a:solidFill>
                  <a:prstClr val="white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159797-3F61-4FCA-8187-01193CEDB498}" type="slidenum">
              <a:rPr lang="uk-UA" smtClean="0">
                <a:solidFill>
                  <a:prstClr val="white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50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AC75C-A19D-447E-B66A-D63F9D8655B2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3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2E03-3061-4047-8C06-4BBA834E5CC5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7966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214BBE-C39E-4C5B-A86A-1435EA30389E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0C15EB-07A9-4C0F-BF80-BD810402B71A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90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F0C-D20E-46FB-A4B3-B73C57D5A7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C8BA-A657-43EB-9C15-B48E8ECF25C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66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ілінія 10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charset="0"/>
            </a:endParaRPr>
          </a:p>
        </p:txBody>
      </p:sp>
      <p:sp>
        <p:nvSpPr>
          <p:cNvPr id="6" name="Полілінія 15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charset="0"/>
            </a:endParaRPr>
          </a:p>
        </p:txBody>
      </p:sp>
      <p:sp>
        <p:nvSpPr>
          <p:cNvPr id="7" name="Прямокутний трикутник 1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Пряма сполучна лінія 1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8EE639-2990-492C-81D9-58DB9D8D9B0D}" type="datetimeFigureOut">
              <a:rPr lang="uk-UA" smtClean="0">
                <a:solidFill>
                  <a:prstClr val="white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12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13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86E04C-6505-4D86-ADC1-E072D84DCD38}" type="slidenum">
              <a:rPr lang="uk-UA" smtClean="0">
                <a:solidFill>
                  <a:prstClr val="white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86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137A-B22A-4493-9F7B-E8323AAD5FF1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6B78-896B-4DAB-B53C-190DEC8546BD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4717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7CCC2-76D2-4DF7-9751-2E57D961CB4D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AE83-D0F8-4EF3-BDD0-842D4F4311B3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442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й трикутник 10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Групувати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Полілінія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charset="0"/>
              </a:endParaRPr>
            </a:p>
          </p:txBody>
        </p:sp>
        <p:sp>
          <p:nvSpPr>
            <p:cNvPr id="7" name="Поліліні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charset="0"/>
              </a:endParaRPr>
            </a:p>
          </p:txBody>
        </p:sp>
        <p:sp>
          <p:nvSpPr>
            <p:cNvPr id="8" name="Полілінія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Пряма сполучна лінія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11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FE6C24D-A74A-4520-8D40-D3B29897761D}" type="datetimeFigureOut">
              <a:rPr lang="uk-UA" smtClean="0"/>
              <a:pPr>
                <a:defRPr/>
              </a:pPr>
              <a:t>19.02.2020</a:t>
            </a:fld>
            <a:endParaRPr lang="uk-UA"/>
          </a:p>
        </p:txBody>
      </p:sp>
      <p:sp>
        <p:nvSpPr>
          <p:cNvPr id="12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uk-UA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99DF690-D6B0-4F98-97B7-8064B0F65809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897126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84BF-9C56-40DF-96D1-5A55A41DE458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6410-F6E2-4F02-BB34-38F30503A118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8441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985621-DBC1-43E9-B667-A12136E94DE8}" type="datetimeFigureOut">
              <a:rPr lang="uk-UA" smtClean="0">
                <a:solidFill>
                  <a:prstClr val="white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F07057-6E87-4B60-B8BD-7845B2ECBC44}" type="slidenum">
              <a:rPr lang="uk-UA" smtClean="0">
                <a:solidFill>
                  <a:prstClr val="white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54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17BF8B-E430-4700-9EAC-3578EE1282AC}" type="datetimeFigureOut">
              <a:rPr lang="uk-UA" smtClean="0">
                <a:solidFill>
                  <a:prstClr val="white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EB55DA-457F-49CD-BBAB-70BE7502DD5F}" type="slidenum">
              <a:rPr lang="uk-UA" smtClean="0">
                <a:solidFill>
                  <a:prstClr val="white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1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3EF481-5D8E-4D0C-B147-9ACCCC7495F2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373A30-2518-47DF-836B-ADBBA80B70F0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87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FA32A2-625D-4EE9-9001-E0EE4E2AE56A}" type="datetimeFigureOut">
              <a:rPr lang="uk-UA" smtClean="0">
                <a:solidFill>
                  <a:prstClr val="white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159797-3F61-4FCA-8187-01193CEDB498}" type="slidenum">
              <a:rPr lang="uk-UA" smtClean="0">
                <a:solidFill>
                  <a:prstClr val="white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77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AC75C-A19D-447E-B66A-D63F9D8655B2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3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2E03-3061-4047-8C06-4BBA834E5CC5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667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F0C-D20E-46FB-A4B3-B73C57D5A7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C8BA-A657-43EB-9C15-B48E8ECF25C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6475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214BBE-C39E-4C5B-A86A-1435EA30389E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0C15EB-07A9-4C0F-BF80-BD810402B71A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2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ілінія 10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charset="0"/>
            </a:endParaRPr>
          </a:p>
        </p:txBody>
      </p:sp>
      <p:sp>
        <p:nvSpPr>
          <p:cNvPr id="6" name="Полілінія 15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charset="0"/>
            </a:endParaRPr>
          </a:p>
        </p:txBody>
      </p:sp>
      <p:sp>
        <p:nvSpPr>
          <p:cNvPr id="7" name="Прямокутний трикутник 1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Пряма сполучна лінія 1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8EE639-2990-492C-81D9-58DB9D8D9B0D}" type="datetimeFigureOut">
              <a:rPr lang="uk-UA" smtClean="0">
                <a:solidFill>
                  <a:prstClr val="white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12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13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86E04C-6505-4D86-ADC1-E072D84DCD38}" type="slidenum">
              <a:rPr lang="uk-UA" smtClean="0">
                <a:solidFill>
                  <a:prstClr val="white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88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137A-B22A-4493-9F7B-E8323AAD5FF1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6B78-896B-4DAB-B53C-190DEC8546BD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2964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7CCC2-76D2-4DF7-9751-2E57D961CB4D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AE83-D0F8-4EF3-BDD0-842D4F4311B3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7510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й трикутник 10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Групувати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Полілінія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charset="0"/>
              </a:endParaRPr>
            </a:p>
          </p:txBody>
        </p:sp>
        <p:sp>
          <p:nvSpPr>
            <p:cNvPr id="7" name="Поліліні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charset="0"/>
              </a:endParaRPr>
            </a:p>
          </p:txBody>
        </p:sp>
        <p:sp>
          <p:nvSpPr>
            <p:cNvPr id="8" name="Полілінія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Пряма сполучна лінія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11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FE6C24D-A74A-4520-8D40-D3B29897761D}" type="datetimeFigureOut">
              <a:rPr lang="uk-UA" smtClean="0"/>
              <a:pPr>
                <a:defRPr/>
              </a:pPr>
              <a:t>19.02.2020</a:t>
            </a:fld>
            <a:endParaRPr lang="uk-UA"/>
          </a:p>
        </p:txBody>
      </p:sp>
      <p:sp>
        <p:nvSpPr>
          <p:cNvPr id="12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uk-UA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99DF690-D6B0-4F98-97B7-8064B0F65809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53254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84BF-9C56-40DF-96D1-5A55A41DE458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6410-F6E2-4F02-BB34-38F30503A118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5586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985621-DBC1-43E9-B667-A12136E94DE8}" type="datetimeFigureOut">
              <a:rPr lang="uk-UA" smtClean="0">
                <a:solidFill>
                  <a:prstClr val="white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F07057-6E87-4B60-B8BD-7845B2ECBC44}" type="slidenum">
              <a:rPr lang="uk-UA" smtClean="0">
                <a:solidFill>
                  <a:prstClr val="white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73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17BF8B-E430-4700-9EAC-3578EE1282AC}" type="datetimeFigureOut">
              <a:rPr lang="uk-UA" smtClean="0">
                <a:solidFill>
                  <a:prstClr val="white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EB55DA-457F-49CD-BBAB-70BE7502DD5F}" type="slidenum">
              <a:rPr lang="uk-UA" smtClean="0">
                <a:solidFill>
                  <a:prstClr val="white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30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3EF481-5D8E-4D0C-B147-9ACCCC7495F2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373A30-2518-47DF-836B-ADBBA80B70F0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5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FA32A2-625D-4EE9-9001-E0EE4E2AE56A}" type="datetimeFigureOut">
              <a:rPr lang="uk-UA" smtClean="0">
                <a:solidFill>
                  <a:prstClr val="white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159797-3F61-4FCA-8187-01193CEDB498}" type="slidenum">
              <a:rPr lang="uk-UA" smtClean="0">
                <a:solidFill>
                  <a:prstClr val="white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92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F0C-D20E-46FB-A4B3-B73C57D5A7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C8BA-A657-43EB-9C15-B48E8ECF25C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AC75C-A19D-447E-B66A-D63F9D8655B2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3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2E03-3061-4047-8C06-4BBA834E5CC5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4630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214BBE-C39E-4C5B-A86A-1435EA30389E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0C15EB-07A9-4C0F-BF80-BD810402B71A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45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ілінія 10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charset="0"/>
            </a:endParaRPr>
          </a:p>
        </p:txBody>
      </p:sp>
      <p:sp>
        <p:nvSpPr>
          <p:cNvPr id="6" name="Полілінія 15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charset="0"/>
            </a:endParaRPr>
          </a:p>
        </p:txBody>
      </p:sp>
      <p:sp>
        <p:nvSpPr>
          <p:cNvPr id="7" name="Прямокутний трикутник 1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Пряма сполучна лінія 1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8EE639-2990-492C-81D9-58DB9D8D9B0D}" type="datetimeFigureOut">
              <a:rPr lang="uk-UA" smtClean="0">
                <a:solidFill>
                  <a:prstClr val="white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12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13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86E04C-6505-4D86-ADC1-E072D84DCD38}" type="slidenum">
              <a:rPr lang="uk-UA" smtClean="0">
                <a:solidFill>
                  <a:prstClr val="white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76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137A-B22A-4493-9F7B-E8323AAD5FF1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6B78-896B-4DAB-B53C-190DEC8546BD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1754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7CCC2-76D2-4DF7-9751-2E57D961CB4D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AE83-D0F8-4EF3-BDD0-842D4F4311B3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1824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й трикутник 10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Групувати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Полілінія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charset="0"/>
              </a:endParaRPr>
            </a:p>
          </p:txBody>
        </p:sp>
        <p:sp>
          <p:nvSpPr>
            <p:cNvPr id="7" name="Поліліні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Arial" charset="0"/>
              </a:endParaRPr>
            </a:p>
          </p:txBody>
        </p:sp>
        <p:sp>
          <p:nvSpPr>
            <p:cNvPr id="8" name="Полілінія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Пряма сполучна лінія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11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FE6C24D-A74A-4520-8D40-D3B29897761D}" type="datetimeFigureOut">
              <a:rPr lang="uk-UA" smtClean="0"/>
              <a:pPr>
                <a:defRPr/>
              </a:pPr>
              <a:t>19.02.2020</a:t>
            </a:fld>
            <a:endParaRPr lang="uk-UA"/>
          </a:p>
        </p:txBody>
      </p:sp>
      <p:sp>
        <p:nvSpPr>
          <p:cNvPr id="12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uk-UA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99DF690-D6B0-4F98-97B7-8064B0F65809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859436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84BF-9C56-40DF-96D1-5A55A41DE458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6410-F6E2-4F02-BB34-38F30503A118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4526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985621-DBC1-43E9-B667-A12136E94DE8}" type="datetimeFigureOut">
              <a:rPr lang="uk-UA" smtClean="0">
                <a:solidFill>
                  <a:prstClr val="white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F07057-6E87-4B60-B8BD-7845B2ECBC44}" type="slidenum">
              <a:rPr lang="uk-UA" smtClean="0">
                <a:solidFill>
                  <a:prstClr val="white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17BF8B-E430-4700-9EAC-3578EE1282AC}" type="datetimeFigureOut">
              <a:rPr lang="uk-UA" smtClean="0">
                <a:solidFill>
                  <a:prstClr val="white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EB55DA-457F-49CD-BBAB-70BE7502DD5F}" type="slidenum">
              <a:rPr lang="uk-UA" smtClean="0">
                <a:solidFill>
                  <a:prstClr val="white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33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3EF481-5D8E-4D0C-B147-9ACCCC7495F2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373A30-2518-47DF-836B-ADBBA80B70F0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18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F0C-D20E-46FB-A4B3-B73C57D5A7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C8BA-A657-43EB-9C15-B48E8ECF25C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63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FA32A2-625D-4EE9-9001-E0EE4E2AE56A}" type="datetimeFigureOut">
              <a:rPr lang="uk-UA" smtClean="0">
                <a:solidFill>
                  <a:prstClr val="white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159797-3F61-4FCA-8187-01193CEDB498}" type="slidenum">
              <a:rPr lang="uk-UA" smtClean="0">
                <a:solidFill>
                  <a:prstClr val="white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0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AC75C-A19D-447E-B66A-D63F9D8655B2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3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2E03-3061-4047-8C06-4BBA834E5CC5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7658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214BBE-C39E-4C5B-A86A-1435EA30389E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0C15EB-07A9-4C0F-BF80-BD810402B71A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24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ілінія 10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charset="0"/>
            </a:endParaRPr>
          </a:p>
        </p:txBody>
      </p:sp>
      <p:sp>
        <p:nvSpPr>
          <p:cNvPr id="6" name="Полілінія 15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charset="0"/>
            </a:endParaRPr>
          </a:p>
        </p:txBody>
      </p:sp>
      <p:sp>
        <p:nvSpPr>
          <p:cNvPr id="7" name="Прямокутний трикутник 1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Пряма сполучна лінія 1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8EE639-2990-492C-81D9-58DB9D8D9B0D}" type="datetimeFigureOut">
              <a:rPr lang="uk-UA" smtClean="0">
                <a:solidFill>
                  <a:prstClr val="white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white"/>
              </a:solidFill>
            </a:endParaRPr>
          </a:p>
        </p:txBody>
      </p:sp>
      <p:sp>
        <p:nvSpPr>
          <p:cNvPr id="12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uk-UA">
              <a:solidFill>
                <a:prstClr val="white"/>
              </a:solidFill>
            </a:endParaRPr>
          </a:p>
        </p:txBody>
      </p:sp>
      <p:sp>
        <p:nvSpPr>
          <p:cNvPr id="13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86E04C-6505-4D86-ADC1-E072D84DCD38}" type="slidenum">
              <a:rPr lang="uk-UA" smtClean="0">
                <a:solidFill>
                  <a:prstClr val="white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13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137A-B22A-4493-9F7B-E8323AAD5FF1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6B78-896B-4DAB-B53C-190DEC8546BD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135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7CCC2-76D2-4DF7-9751-2E57D961CB4D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AE83-D0F8-4EF3-BDD0-842D4F4311B3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88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F0C-D20E-46FB-A4B3-B73C57D5A7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C8BA-A657-43EB-9C15-B48E8ECF25C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3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F0C-D20E-46FB-A4B3-B73C57D5A7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C8BA-A657-43EB-9C15-B48E8ECF25C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1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F0C-D20E-46FB-A4B3-B73C57D5A7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C8BA-A657-43EB-9C15-B48E8ECF25C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8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F0C-D20E-46FB-A4B3-B73C57D5A7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C8BA-A657-43EB-9C15-B48E8ECF25C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1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61F0C-D20E-46FB-A4B3-B73C57D5A70F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EC8BA-A657-43EB-9C15-B48E8ECF25C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91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charset="0"/>
            </a:endParaRPr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charset="0"/>
            </a:endParaRPr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33" name="Місце для тексту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D943AE4-E39A-4A2B-9D16-A20FE4C2370B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B537DD8-2CDB-42BA-A806-C289140D2C28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1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charset="0"/>
            </a:endParaRPr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charset="0"/>
            </a:endParaRPr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33" name="Місце для тексту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D943AE4-E39A-4A2B-9D16-A20FE4C2370B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B537DD8-2CDB-42BA-A806-C289140D2C28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9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charset="0"/>
            </a:endParaRPr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charset="0"/>
            </a:endParaRPr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33" name="Місце для тексту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D943AE4-E39A-4A2B-9D16-A20FE4C2370B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B537DD8-2CDB-42BA-A806-C289140D2C28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9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charset="0"/>
            </a:endParaRPr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charset="0"/>
            </a:endParaRPr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33" name="Місце для тексту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D943AE4-E39A-4A2B-9D16-A20FE4C2370B}" type="datetimeFigureOut">
              <a:rPr lang="uk-UA" smtClean="0">
                <a:solidFill>
                  <a:prstClr val="black"/>
                </a:solidFill>
              </a:rPr>
              <a:pPr>
                <a:defRPr/>
              </a:pPr>
              <a:t>19.02.2020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B537DD8-2CDB-42BA-A806-C289140D2C28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‹№›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8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ubip.edu.ua/node/162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uchasnyku-vstupnyh-vyprobuvan/" TargetMode="External"/><Relationship Id="rId7" Type="http://schemas.openxmlformats.org/officeDocument/2006/relationships/hyperlink" Target="http://www.enrucafe.com/uk/freelessons/freezno/151.html" TargetMode="External"/><Relationship Id="rId2" Type="http://schemas.openxmlformats.org/officeDocument/2006/relationships/hyperlink" Target="https://nubip.edu.ua/node/53598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nglishtag.com/tests/level_test.asp" TargetMode="External"/><Relationship Id="rId5" Type="http://schemas.openxmlformats.org/officeDocument/2006/relationships/hyperlink" Target="https://zno.osvita.ua/english/" TargetMode="External"/><Relationship Id="rId4" Type="http://schemas.openxmlformats.org/officeDocument/2006/relationships/hyperlink" Target="https://zno-ua.net/lesson/englis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1938"/>
            <a:ext cx="1304925" cy="1428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>
                <a:solidFill>
                  <a:schemeClr val="tx2"/>
                </a:solidFill>
              </a:rPr>
              <a:t>	Можливості </a:t>
            </a:r>
            <a:r>
              <a:rPr lang="uk-UA" b="1" dirty="0" smtClean="0">
                <a:solidFill>
                  <a:schemeClr val="tx2"/>
                </a:solidFill>
              </a:rPr>
              <a:t>підготовки до ЄВІ </a:t>
            </a:r>
            <a:br>
              <a:rPr lang="uk-UA" b="1" dirty="0" smtClean="0">
                <a:solidFill>
                  <a:schemeClr val="tx2"/>
                </a:solidFill>
              </a:rPr>
            </a:br>
            <a:r>
              <a:rPr lang="uk-UA" b="1" dirty="0" smtClean="0">
                <a:solidFill>
                  <a:schemeClr val="tx2"/>
                </a:solidFill>
              </a:rPr>
              <a:t>з іноземної мови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999" y="1690688"/>
            <a:ext cx="10838873" cy="48209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Інтенсивні курси вивчення англійської мови</a:t>
            </a:r>
          </a:p>
          <a:p>
            <a:pPr marL="0" indent="0">
              <a:buNone/>
            </a:pPr>
            <a:r>
              <a:rPr lang="uk-UA" b="1" dirty="0" smtClean="0"/>
              <a:t>4</a:t>
            </a:r>
            <a:r>
              <a:rPr lang="uk-UA" dirty="0" smtClean="0"/>
              <a:t> місяці </a:t>
            </a:r>
            <a:r>
              <a:rPr lang="uk-UA" b="1" dirty="0" smtClean="0"/>
              <a:t>2 </a:t>
            </a:r>
            <a:r>
              <a:rPr lang="uk-UA" dirty="0" smtClean="0"/>
              <a:t>рази на тиждень по </a:t>
            </a:r>
            <a:r>
              <a:rPr lang="uk-UA" b="1" dirty="0" smtClean="0"/>
              <a:t>2</a:t>
            </a:r>
            <a:r>
              <a:rPr lang="uk-UA" dirty="0" smtClean="0"/>
              <a:t> академічні години + завдання для самостійного тренування</a:t>
            </a:r>
          </a:p>
          <a:p>
            <a:pPr marL="0" indent="0">
              <a:buNone/>
            </a:pPr>
            <a:r>
              <a:rPr lang="uk-UA" dirty="0" smtClean="0"/>
              <a:t>Групи до </a:t>
            </a:r>
            <a:r>
              <a:rPr lang="uk-UA" b="1" dirty="0" smtClean="0"/>
              <a:t>15</a:t>
            </a:r>
            <a:r>
              <a:rPr lang="uk-UA" dirty="0" smtClean="0"/>
              <a:t> осіб</a:t>
            </a:r>
          </a:p>
          <a:p>
            <a:pPr marL="0" indent="0">
              <a:buNone/>
            </a:pPr>
            <a:endParaRPr lang="ru-RU" u="sng" smtClean="0"/>
          </a:p>
          <a:p>
            <a:pPr marL="0" indent="0">
              <a:buNone/>
            </a:pPr>
            <a:r>
              <a:rPr lang="ru-RU" u="sng" smtClean="0"/>
              <a:t>Локації</a:t>
            </a:r>
            <a:r>
              <a:rPr lang="ru-RU" u="sng" dirty="0" smtClean="0"/>
              <a:t> </a:t>
            </a:r>
            <a:r>
              <a:rPr lang="ru-RU" u="sng" dirty="0" smtClean="0"/>
              <a:t>для навчання:</a:t>
            </a:r>
          </a:p>
          <a:p>
            <a:pPr marL="0" indent="0">
              <a:buNone/>
            </a:pPr>
            <a:r>
              <a:rPr lang="ru-RU" dirty="0" smtClean="0"/>
              <a:t>1-ий </a:t>
            </a:r>
            <a:r>
              <a:rPr lang="ru-RU" dirty="0" smtClean="0"/>
              <a:t>навчальний корпус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6-ий гуртожиток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095" y="3119438"/>
            <a:ext cx="4907705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9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1938"/>
            <a:ext cx="1304925" cy="1428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	</a:t>
            </a:r>
            <a:r>
              <a:rPr lang="ru-RU" b="1" dirty="0" err="1" smtClean="0">
                <a:solidFill>
                  <a:schemeClr val="tx2"/>
                </a:solidFill>
              </a:rPr>
              <a:t>Можливості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підготовки</a:t>
            </a:r>
            <a:r>
              <a:rPr lang="ru-RU" b="1" dirty="0">
                <a:solidFill>
                  <a:schemeClr val="tx2"/>
                </a:solidFill>
              </a:rPr>
              <a:t> до ЄВІ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з </a:t>
            </a:r>
            <a:r>
              <a:rPr lang="ru-RU" b="1" dirty="0" err="1">
                <a:solidFill>
                  <a:schemeClr val="tx2"/>
                </a:solidFill>
              </a:rPr>
              <a:t>іноземної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мови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215" y="1793875"/>
            <a:ext cx="11408164" cy="4781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Зареєструватися на курси можна на сайті гуманітарно-педагогічного факультету: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https://nubip.edu.ua/node/1621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Запис – 1-ий корпус, </a:t>
            </a:r>
            <a:r>
              <a:rPr lang="uk-UA" dirty="0" err="1" smtClean="0"/>
              <a:t>ауд</a:t>
            </a:r>
            <a:r>
              <a:rPr lang="uk-UA" dirty="0" smtClean="0"/>
              <a:t>. 25 або 26 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Директор – Наталя Сергіївна Харчук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Контактна особа – Наталя Шакун </a:t>
            </a:r>
          </a:p>
          <a:p>
            <a:pPr marL="0" indent="0">
              <a:buNone/>
            </a:pPr>
            <a:r>
              <a:rPr lang="uk-UA" dirty="0" err="1" smtClean="0"/>
              <a:t>Тел</a:t>
            </a:r>
            <a:r>
              <a:rPr lang="uk-UA" dirty="0" smtClean="0"/>
              <a:t>. 097 303 78 28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3816" y="3112391"/>
            <a:ext cx="4907763" cy="27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9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4916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2538" y="0"/>
            <a:ext cx="4335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6600825" y="836613"/>
            <a:ext cx="215900" cy="215900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prstClr val="black"/>
              </a:solidFill>
              <a:latin typeface="Lucida Sans Unicode"/>
            </a:endParaRPr>
          </a:p>
        </p:txBody>
      </p:sp>
      <p:cxnSp>
        <p:nvCxnSpPr>
          <p:cNvPr id="8" name="Пряма сполучна лінія 7"/>
          <p:cNvCxnSpPr/>
          <p:nvPr/>
        </p:nvCxnSpPr>
        <p:spPr>
          <a:xfrm flipV="1">
            <a:off x="6600826" y="333375"/>
            <a:ext cx="142875" cy="215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 flipV="1">
            <a:off x="6600826" y="485775"/>
            <a:ext cx="142875" cy="215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/>
          <p:cNvCxnSpPr/>
          <p:nvPr/>
        </p:nvCxnSpPr>
        <p:spPr>
          <a:xfrm flipV="1">
            <a:off x="6600826" y="692150"/>
            <a:ext cx="142875" cy="215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/>
          <p:cNvCxnSpPr/>
          <p:nvPr/>
        </p:nvCxnSpPr>
        <p:spPr>
          <a:xfrm>
            <a:off x="5951538" y="1557338"/>
            <a:ext cx="3603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/>
          <p:cNvCxnSpPr/>
          <p:nvPr/>
        </p:nvCxnSpPr>
        <p:spPr>
          <a:xfrm>
            <a:off x="1524000" y="1700213"/>
            <a:ext cx="3238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97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35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260350"/>
            <a:ext cx="38163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6816725" y="1052513"/>
            <a:ext cx="215900" cy="2159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16725" y="1268413"/>
            <a:ext cx="215900" cy="1444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16725" y="1412875"/>
            <a:ext cx="215900" cy="2159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4800601" y="1628775"/>
            <a:ext cx="100806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408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0350"/>
            <a:ext cx="4745038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276" y="431800"/>
            <a:ext cx="44037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5087938" y="4941888"/>
            <a:ext cx="215900" cy="2159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846621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Місце для вмісту 7"/>
          <p:cNvSpPr>
            <a:spLocks noGrp="1"/>
          </p:cNvSpPr>
          <p:nvPr>
            <p:ph idx="1"/>
          </p:nvPr>
        </p:nvSpPr>
        <p:spPr>
          <a:xfrm>
            <a:off x="1919288" y="1341438"/>
            <a:ext cx="8424862" cy="45259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https://nubip.edu.ua/node/53598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центр вивчення іноземних мов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http://testportal.gov.ua/uchasnyku-vstupnyh-vyprobuvan/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пробні тести онлайн</a:t>
            </a:r>
            <a:endParaRPr lang="uk-UA" u="sng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eaLnBrk="1" hangingPunct="1"/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https://nubip.edu.ua/node/1436/2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-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граматичний інвентар та лексичний мінімум</a:t>
            </a:r>
            <a:endParaRPr lang="en-US" sz="2400" dirty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eaLnBrk="1" hangingPunct="1"/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https://zno.osvita.ua/english/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http://www.englishtag.com/tests/level_test.asp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400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http://www.enrucafe.com/uk/freelessons/freezno/151.html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dirty="0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Корисні посилання:</a:t>
            </a:r>
            <a:endParaRPr lang="uk-UA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9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2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3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4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5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6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128</Words>
  <Application>Microsoft Office PowerPoint</Application>
  <PresentationFormat>Широкий екран</PresentationFormat>
  <Paragraphs>26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слайдів</vt:lpstr>
      </vt:variant>
      <vt:variant>
        <vt:i4>6</vt:i4>
      </vt:variant>
    </vt:vector>
  </HeadingPairs>
  <TitlesOfParts>
    <vt:vector size="19" baseType="lpstr">
      <vt:lpstr>Arial</vt:lpstr>
      <vt:lpstr>Calibri</vt:lpstr>
      <vt:lpstr>Calibri Light</vt:lpstr>
      <vt:lpstr>Lucida Sans Unicode</vt:lpstr>
      <vt:lpstr>Times New Roman</vt:lpstr>
      <vt:lpstr>Verdana</vt:lpstr>
      <vt:lpstr>Wingdings 2</vt:lpstr>
      <vt:lpstr>Wingdings 3</vt:lpstr>
      <vt:lpstr>Тема Office</vt:lpstr>
      <vt:lpstr>Вестибюль</vt:lpstr>
      <vt:lpstr>1_Вестибюль</vt:lpstr>
      <vt:lpstr>2_Вестибюль</vt:lpstr>
      <vt:lpstr>3_Вестибюль</vt:lpstr>
      <vt:lpstr> Можливості підготовки до ЄВІ  з іноземної мови</vt:lpstr>
      <vt:lpstr> Можливості підготовки до ЄВІ  з іноземної мови</vt:lpstr>
      <vt:lpstr>Презентація PowerPoint</vt:lpstr>
      <vt:lpstr>Презентація PowerPoint</vt:lpstr>
      <vt:lpstr>Презентація PowerPoint</vt:lpstr>
      <vt:lpstr>Корисні посилання: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ITZ</cp:lastModifiedBy>
  <cp:revision>12</cp:revision>
  <dcterms:created xsi:type="dcterms:W3CDTF">2020-02-19T07:49:03Z</dcterms:created>
  <dcterms:modified xsi:type="dcterms:W3CDTF">2020-02-19T11:00:08Z</dcterms:modified>
</cp:coreProperties>
</file>